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1" r:id="rId3"/>
    <p:sldId id="452" r:id="rId4"/>
    <p:sldId id="426" r:id="rId5"/>
    <p:sldId id="427" r:id="rId6"/>
    <p:sldId id="462" r:id="rId7"/>
    <p:sldId id="453" r:id="rId8"/>
    <p:sldId id="454" r:id="rId9"/>
    <p:sldId id="456" r:id="rId10"/>
    <p:sldId id="455" r:id="rId11"/>
    <p:sldId id="457" r:id="rId12"/>
    <p:sldId id="460" r:id="rId13"/>
    <p:sldId id="458" r:id="rId14"/>
    <p:sldId id="461" r:id="rId15"/>
    <p:sldId id="459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1" r:id="rId25"/>
    <p:sldId id="472" r:id="rId26"/>
    <p:sldId id="475" r:id="rId27"/>
    <p:sldId id="476" r:id="rId28"/>
    <p:sldId id="477" r:id="rId29"/>
    <p:sldId id="478" r:id="rId30"/>
    <p:sldId id="479" r:id="rId31"/>
    <p:sldId id="481" r:id="rId32"/>
    <p:sldId id="480" r:id="rId33"/>
    <p:sldId id="44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F47"/>
    <a:srgbClr val="FDCF50"/>
    <a:srgbClr val="AEA890"/>
    <a:srgbClr val="EDEBE3"/>
    <a:srgbClr val="6C3612"/>
    <a:srgbClr val="8B4617"/>
    <a:srgbClr val="A4673A"/>
    <a:srgbClr val="A39672"/>
    <a:srgbClr val="37A76F"/>
    <a:srgbClr val="061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BB994-F9B4-44AE-85B9-BCBC05E4927A}" v="51" dt="2025-03-05T15:31:02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9" autoAdjust="0"/>
    <p:restoredTop sz="94849" autoAdjust="0"/>
  </p:normalViewPr>
  <p:slideViewPr>
    <p:cSldViewPr snapToGrid="0">
      <p:cViewPr varScale="1">
        <p:scale>
          <a:sx n="94" d="100"/>
          <a:sy n="94" d="100"/>
        </p:scale>
        <p:origin x="1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683BB994-F9B4-44AE-85B9-BCBC05E4927A}"/>
    <pc:docChg chg="undo custSel addSld delSld modSld sldOrd">
      <pc:chgData name="Michael Hill" userId="41dba03d-e58d-4389-9894-554c10310ba4" providerId="ADAL" clId="{683BB994-F9B4-44AE-85B9-BCBC05E4927A}" dt="2025-03-05T15:31:21.197" v="11187" actId="14100"/>
      <pc:docMkLst>
        <pc:docMk/>
      </pc:docMkLst>
      <pc:sldChg chg="modSp mod setBg">
        <pc:chgData name="Michael Hill" userId="41dba03d-e58d-4389-9894-554c10310ba4" providerId="ADAL" clId="{683BB994-F9B4-44AE-85B9-BCBC05E4927A}" dt="2025-03-05T15:30:58.442" v="11172" actId="20577"/>
        <pc:sldMkLst>
          <pc:docMk/>
          <pc:sldMk cId="3571102790" sldId="256"/>
        </pc:sldMkLst>
        <pc:spChg chg="mod">
          <ac:chgData name="Michael Hill" userId="41dba03d-e58d-4389-9894-554c10310ba4" providerId="ADAL" clId="{683BB994-F9B4-44AE-85B9-BCBC05E4927A}" dt="2025-03-05T15:30:58.442" v="11172" actId="20577"/>
          <ac:spMkLst>
            <pc:docMk/>
            <pc:sldMk cId="3571102790" sldId="256"/>
            <ac:spMk id="2" creationId="{2649214A-C5D2-B455-68C4-8D07C7E74D3A}"/>
          </ac:spMkLst>
        </pc:spChg>
        <pc:spChg chg="mod">
          <ac:chgData name="Michael Hill" userId="41dba03d-e58d-4389-9894-554c10310ba4" providerId="ADAL" clId="{683BB994-F9B4-44AE-85B9-BCBC05E4927A}" dt="2025-02-18T19:02:04.061" v="227" actId="20577"/>
          <ac:spMkLst>
            <pc:docMk/>
            <pc:sldMk cId="3571102790" sldId="256"/>
            <ac:spMk id="3" creationId="{1952EB97-8858-E965-3685-2366E07B4928}"/>
          </ac:spMkLst>
        </pc:spChg>
        <pc:spChg chg="mod">
          <ac:chgData name="Michael Hill" userId="41dba03d-e58d-4389-9894-554c10310ba4" providerId="ADAL" clId="{683BB994-F9B4-44AE-85B9-BCBC05E4927A}" dt="2025-02-18T17:15:46.556" v="23" actId="114"/>
          <ac:spMkLst>
            <pc:docMk/>
            <pc:sldMk cId="3571102790" sldId="256"/>
            <ac:spMk id="6" creationId="{9B99B76D-6C5A-718F-1F57-BE6879CD2A5D}"/>
          </ac:spMkLst>
        </pc:spChg>
        <pc:spChg chg="mod">
          <ac:chgData name="Michael Hill" userId="41dba03d-e58d-4389-9894-554c10310ba4" providerId="ADAL" clId="{683BB994-F9B4-44AE-85B9-BCBC05E4927A}" dt="2025-02-18T17:16:24.766" v="28" actId="403"/>
          <ac:spMkLst>
            <pc:docMk/>
            <pc:sldMk cId="3571102790" sldId="256"/>
            <ac:spMk id="18" creationId="{5639B1F2-65A4-D085-BE1B-5EBBA3EB215B}"/>
          </ac:spMkLst>
        </pc:spChg>
      </pc:sldChg>
      <pc:sldChg chg="modSp mod setBg modAnim modShow">
        <pc:chgData name="Michael Hill" userId="41dba03d-e58d-4389-9894-554c10310ba4" providerId="ADAL" clId="{683BB994-F9B4-44AE-85B9-BCBC05E4927A}" dt="2025-03-05T15:31:02.252" v="11173" actId="20577"/>
        <pc:sldMkLst>
          <pc:docMk/>
          <pc:sldMk cId="2681144213" sldId="381"/>
        </pc:sldMkLst>
        <pc:spChg chg="mod">
          <ac:chgData name="Michael Hill" userId="41dba03d-e58d-4389-9894-554c10310ba4" providerId="ADAL" clId="{683BB994-F9B4-44AE-85B9-BCBC05E4927A}" dt="2025-02-18T17:17:21.270" v="41" actId="20577"/>
          <ac:spMkLst>
            <pc:docMk/>
            <pc:sldMk cId="2681144213" sldId="381"/>
            <ac:spMk id="6" creationId="{9B99B76D-6C5A-718F-1F57-BE6879CD2A5D}"/>
          </ac:spMkLst>
        </pc:spChg>
        <pc:spChg chg="mod">
          <ac:chgData name="Michael Hill" userId="41dba03d-e58d-4389-9894-554c10310ba4" providerId="ADAL" clId="{683BB994-F9B4-44AE-85B9-BCBC05E4927A}" dt="2025-02-18T17:16:48.181" v="31" actId="2711"/>
          <ac:spMkLst>
            <pc:docMk/>
            <pc:sldMk cId="2681144213" sldId="381"/>
            <ac:spMk id="18" creationId="{5639B1F2-65A4-D085-BE1B-5EBBA3EB215B}"/>
          </ac:spMkLst>
        </pc:spChg>
        <pc:spChg chg="mod">
          <ac:chgData name="Michael Hill" userId="41dba03d-e58d-4389-9894-554c10310ba4" providerId="ADAL" clId="{683BB994-F9B4-44AE-85B9-BCBC05E4927A}" dt="2025-03-05T15:31:02.252" v="11173" actId="20577"/>
          <ac:spMkLst>
            <pc:docMk/>
            <pc:sldMk cId="2681144213" sldId="381"/>
            <ac:spMk id="30" creationId="{32269FFB-1EF1-D37A-11C3-122EC7244F02}"/>
          </ac:spMkLst>
        </pc:spChg>
      </pc:sldChg>
      <pc:sldChg chg="modSp mod setBg modShow">
        <pc:chgData name="Michael Hill" userId="41dba03d-e58d-4389-9894-554c10310ba4" providerId="ADAL" clId="{683BB994-F9B4-44AE-85B9-BCBC05E4927A}" dt="2025-02-18T19:02:13.923" v="228" actId="729"/>
        <pc:sldMkLst>
          <pc:docMk/>
          <pc:sldMk cId="3112173923" sldId="426"/>
        </pc:sldMkLst>
        <pc:spChg chg="mod">
          <ac:chgData name="Michael Hill" userId="41dba03d-e58d-4389-9894-554c10310ba4" providerId="ADAL" clId="{683BB994-F9B4-44AE-85B9-BCBC05E4927A}" dt="2025-02-18T17:18:13.180" v="46" actId="2711"/>
          <ac:spMkLst>
            <pc:docMk/>
            <pc:sldMk cId="3112173923" sldId="426"/>
            <ac:spMk id="6" creationId="{06DF350F-131A-988B-9BBB-0BE48937744D}"/>
          </ac:spMkLst>
        </pc:spChg>
        <pc:spChg chg="mod">
          <ac:chgData name="Michael Hill" userId="41dba03d-e58d-4389-9894-554c10310ba4" providerId="ADAL" clId="{683BB994-F9B4-44AE-85B9-BCBC05E4927A}" dt="2025-02-18T17:18:34.140" v="48" actId="403"/>
          <ac:spMkLst>
            <pc:docMk/>
            <pc:sldMk cId="3112173923" sldId="426"/>
            <ac:spMk id="18" creationId="{1530DF31-61D6-8A26-64EA-CD2B4EAB3653}"/>
          </ac:spMkLst>
        </pc:spChg>
        <pc:picChg chg="mod">
          <ac:chgData name="Michael Hill" userId="41dba03d-e58d-4389-9894-554c10310ba4" providerId="ADAL" clId="{683BB994-F9B4-44AE-85B9-BCBC05E4927A}" dt="2025-02-18T17:18:05.254" v="45"/>
          <ac:picMkLst>
            <pc:docMk/>
            <pc:sldMk cId="3112173923" sldId="426"/>
            <ac:picMk id="1026" creationId="{5AE335D0-994D-3B49-9F96-86FFC218F06A}"/>
          </ac:picMkLst>
        </pc:picChg>
      </pc:sldChg>
      <pc:sldChg chg="delSp modSp mod setBg">
        <pc:chgData name="Michael Hill" userId="41dba03d-e58d-4389-9894-554c10310ba4" providerId="ADAL" clId="{683BB994-F9B4-44AE-85B9-BCBC05E4927A}" dt="2025-02-18T19:04:36.301" v="680" actId="403"/>
        <pc:sldMkLst>
          <pc:docMk/>
          <pc:sldMk cId="847532681" sldId="427"/>
        </pc:sldMkLst>
        <pc:spChg chg="mod">
          <ac:chgData name="Michael Hill" userId="41dba03d-e58d-4389-9894-554c10310ba4" providerId="ADAL" clId="{683BB994-F9B4-44AE-85B9-BCBC05E4927A}" dt="2025-02-18T19:02:31.864" v="263" actId="20577"/>
          <ac:spMkLst>
            <pc:docMk/>
            <pc:sldMk cId="847532681" sldId="427"/>
            <ac:spMk id="6" creationId="{4D2D74BA-86DD-F505-EEA0-D5C33D41D750}"/>
          </ac:spMkLst>
        </pc:spChg>
        <pc:spChg chg="mod">
          <ac:chgData name="Michael Hill" userId="41dba03d-e58d-4389-9894-554c10310ba4" providerId="ADAL" clId="{683BB994-F9B4-44AE-85B9-BCBC05E4927A}" dt="2025-02-18T19:02:38.554" v="272" actId="20577"/>
          <ac:spMkLst>
            <pc:docMk/>
            <pc:sldMk cId="847532681" sldId="427"/>
            <ac:spMk id="9" creationId="{3EC48E57-1035-702D-57AC-FEB81AC0FB0E}"/>
          </ac:spMkLst>
        </pc:spChg>
        <pc:spChg chg="mod">
          <ac:chgData name="Michael Hill" userId="41dba03d-e58d-4389-9894-554c10310ba4" providerId="ADAL" clId="{683BB994-F9B4-44AE-85B9-BCBC05E4927A}" dt="2025-02-18T19:04:36.301" v="680" actId="403"/>
          <ac:spMkLst>
            <pc:docMk/>
            <pc:sldMk cId="847532681" sldId="427"/>
            <ac:spMk id="20" creationId="{75C76095-6C07-488A-7762-E5D8000DCF35}"/>
          </ac:spMkLst>
        </pc:spChg>
        <pc:grpChg chg="mod">
          <ac:chgData name="Michael Hill" userId="41dba03d-e58d-4389-9894-554c10310ba4" providerId="ADAL" clId="{683BB994-F9B4-44AE-85B9-BCBC05E4927A}" dt="2025-02-18T19:02:41.291" v="273" actId="14100"/>
          <ac:grpSpMkLst>
            <pc:docMk/>
            <pc:sldMk cId="847532681" sldId="427"/>
            <ac:grpSpMk id="7" creationId="{CA9B173B-CE48-9C6B-2B2B-91CB0DEA39A8}"/>
          </ac:grpSpMkLst>
        </pc:grpChg>
      </pc:sldChg>
      <pc:sldChg chg="modSp mod setBg modAnim">
        <pc:chgData name="Michael Hill" userId="41dba03d-e58d-4389-9894-554c10310ba4" providerId="ADAL" clId="{683BB994-F9B4-44AE-85B9-BCBC05E4927A}" dt="2025-02-19T17:22:12.932" v="10569" actId="20577"/>
        <pc:sldMkLst>
          <pc:docMk/>
          <pc:sldMk cId="4178909235" sldId="447"/>
        </pc:sldMkLst>
        <pc:spChg chg="mod">
          <ac:chgData name="Michael Hill" userId="41dba03d-e58d-4389-9894-554c10310ba4" providerId="ADAL" clId="{683BB994-F9B4-44AE-85B9-BCBC05E4927A}" dt="2025-02-18T18:58:34.815" v="134" actId="20577"/>
          <ac:spMkLst>
            <pc:docMk/>
            <pc:sldMk cId="4178909235" sldId="447"/>
            <ac:spMk id="6" creationId="{5661B35B-E43E-2592-0ED3-05ED93056665}"/>
          </ac:spMkLst>
        </pc:spChg>
        <pc:spChg chg="mod">
          <ac:chgData name="Michael Hill" userId="41dba03d-e58d-4389-9894-554c10310ba4" providerId="ADAL" clId="{683BB994-F9B4-44AE-85B9-BCBC05E4927A}" dt="2025-02-18T18:58:22.731" v="112" actId="20577"/>
          <ac:spMkLst>
            <pc:docMk/>
            <pc:sldMk cId="4178909235" sldId="447"/>
            <ac:spMk id="9" creationId="{789EF8C8-7E46-F32A-3969-403F35AED70C}"/>
          </ac:spMkLst>
        </pc:spChg>
        <pc:spChg chg="mod">
          <ac:chgData name="Michael Hill" userId="41dba03d-e58d-4389-9894-554c10310ba4" providerId="ADAL" clId="{683BB994-F9B4-44AE-85B9-BCBC05E4927A}" dt="2025-02-19T17:22:12.932" v="10569" actId="20577"/>
          <ac:spMkLst>
            <pc:docMk/>
            <pc:sldMk cId="4178909235" sldId="447"/>
            <ac:spMk id="20" creationId="{3D480A74-8A88-5101-9C92-E953BEA6484F}"/>
          </ac:spMkLst>
        </pc:sp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468197358" sldId="448"/>
        </pc:sldMkLst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1601314203" sldId="449"/>
        </pc:sldMkLst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484166508" sldId="450"/>
        </pc:sldMkLst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3858125382" sldId="451"/>
        </pc:sldMkLst>
      </pc:sldChg>
      <pc:sldChg chg="modSp mod setBg modShow">
        <pc:chgData name="Michael Hill" userId="41dba03d-e58d-4389-9894-554c10310ba4" providerId="ADAL" clId="{683BB994-F9B4-44AE-85B9-BCBC05E4927A}" dt="2025-02-18T19:02:13.923" v="228" actId="729"/>
        <pc:sldMkLst>
          <pc:docMk/>
          <pc:sldMk cId="1240932230" sldId="452"/>
        </pc:sldMkLst>
        <pc:spChg chg="mod">
          <ac:chgData name="Michael Hill" userId="41dba03d-e58d-4389-9894-554c10310ba4" providerId="ADAL" clId="{683BB994-F9B4-44AE-85B9-BCBC05E4927A}" dt="2025-02-18T17:19:53.569" v="54" actId="2711"/>
          <ac:spMkLst>
            <pc:docMk/>
            <pc:sldMk cId="1240932230" sldId="452"/>
            <ac:spMk id="6" creationId="{9B7791CF-0709-656F-28F5-9373B3BEDB55}"/>
          </ac:spMkLst>
        </pc:spChg>
        <pc:spChg chg="mod">
          <ac:chgData name="Michael Hill" userId="41dba03d-e58d-4389-9894-554c10310ba4" providerId="ADAL" clId="{683BB994-F9B4-44AE-85B9-BCBC05E4927A}" dt="2025-02-18T17:19:47.341" v="53" actId="14100"/>
          <ac:spMkLst>
            <pc:docMk/>
            <pc:sldMk cId="1240932230" sldId="452"/>
            <ac:spMk id="18" creationId="{AA8AE085-BBF1-5391-9B6E-C5DA5FB40965}"/>
          </ac:spMkLst>
        </pc:spChg>
        <pc:picChg chg="mod">
          <ac:chgData name="Michael Hill" userId="41dba03d-e58d-4389-9894-554c10310ba4" providerId="ADAL" clId="{683BB994-F9B4-44AE-85B9-BCBC05E4927A}" dt="2025-02-18T17:17:51.299" v="44"/>
          <ac:picMkLst>
            <pc:docMk/>
            <pc:sldMk cId="1240932230" sldId="452"/>
            <ac:picMk id="5" creationId="{5EE3CED8-6A0F-5B61-7BB9-4B60BA211D22}"/>
          </ac:picMkLst>
        </pc:picChg>
        <pc:picChg chg="mod">
          <ac:chgData name="Michael Hill" userId="41dba03d-e58d-4389-9894-554c10310ba4" providerId="ADAL" clId="{683BB994-F9B4-44AE-85B9-BCBC05E4927A}" dt="2025-02-18T17:17:51.299" v="44"/>
          <ac:picMkLst>
            <pc:docMk/>
            <pc:sldMk cId="1240932230" sldId="452"/>
            <ac:picMk id="10" creationId="{C5ECC0BF-64E6-F5EA-B448-64C341A4F7E1}"/>
          </ac:picMkLst>
        </pc:picChg>
        <pc:picChg chg="mod">
          <ac:chgData name="Michael Hill" userId="41dba03d-e58d-4389-9894-554c10310ba4" providerId="ADAL" clId="{683BB994-F9B4-44AE-85B9-BCBC05E4927A}" dt="2025-02-18T17:17:51.299" v="44"/>
          <ac:picMkLst>
            <pc:docMk/>
            <pc:sldMk cId="1240932230" sldId="452"/>
            <ac:picMk id="11" creationId="{35691C63-57F3-CCCC-AAFB-94E473CE1C92}"/>
          </ac:picMkLst>
        </pc:picChg>
        <pc:picChg chg="mod">
          <ac:chgData name="Michael Hill" userId="41dba03d-e58d-4389-9894-554c10310ba4" providerId="ADAL" clId="{683BB994-F9B4-44AE-85B9-BCBC05E4927A}" dt="2025-02-18T17:17:51.299" v="44"/>
          <ac:picMkLst>
            <pc:docMk/>
            <pc:sldMk cId="1240932230" sldId="452"/>
            <ac:picMk id="1026" creationId="{90CA3131-85E1-129E-0772-959CE0DF933A}"/>
          </ac:picMkLst>
        </pc:pic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313997511" sldId="453"/>
        </pc:sldMkLst>
      </pc:sldChg>
      <pc:sldChg chg="modSp add mod">
        <pc:chgData name="Michael Hill" userId="41dba03d-e58d-4389-9894-554c10310ba4" providerId="ADAL" clId="{683BB994-F9B4-44AE-85B9-BCBC05E4927A}" dt="2025-02-18T19:05:34.599" v="843" actId="313"/>
        <pc:sldMkLst>
          <pc:docMk/>
          <pc:sldMk cId="3004925958" sldId="453"/>
        </pc:sldMkLst>
        <pc:spChg chg="mod">
          <ac:chgData name="Michael Hill" userId="41dba03d-e58d-4389-9894-554c10310ba4" providerId="ADAL" clId="{683BB994-F9B4-44AE-85B9-BCBC05E4927A}" dt="2025-02-18T19:03:57.687" v="545" actId="20577"/>
          <ac:spMkLst>
            <pc:docMk/>
            <pc:sldMk cId="3004925958" sldId="453"/>
            <ac:spMk id="9" creationId="{8E441EA1-21E1-CC77-73B1-D8401B71D491}"/>
          </ac:spMkLst>
        </pc:spChg>
        <pc:spChg chg="mod">
          <ac:chgData name="Michael Hill" userId="41dba03d-e58d-4389-9894-554c10310ba4" providerId="ADAL" clId="{683BB994-F9B4-44AE-85B9-BCBC05E4927A}" dt="2025-02-18T19:05:34.599" v="843" actId="313"/>
          <ac:spMkLst>
            <pc:docMk/>
            <pc:sldMk cId="3004925958" sldId="453"/>
            <ac:spMk id="20" creationId="{A229C9C7-DC6B-0A66-6FCA-AF292F8C6911}"/>
          </ac:spMkLst>
        </pc:spChg>
        <pc:grpChg chg="mod">
          <ac:chgData name="Michael Hill" userId="41dba03d-e58d-4389-9894-554c10310ba4" providerId="ADAL" clId="{683BB994-F9B4-44AE-85B9-BCBC05E4927A}" dt="2025-02-18T19:04:01.022" v="546" actId="14100"/>
          <ac:grpSpMkLst>
            <pc:docMk/>
            <pc:sldMk cId="3004925958" sldId="453"/>
            <ac:grpSpMk id="7" creationId="{AE258896-9AD7-47D6-0AB1-934CA9882DF7}"/>
          </ac:grpSpMkLst>
        </pc:grpChg>
      </pc:sldChg>
      <pc:sldChg chg="addSp modSp add mod">
        <pc:chgData name="Michael Hill" userId="41dba03d-e58d-4389-9894-554c10310ba4" providerId="ADAL" clId="{683BB994-F9B4-44AE-85B9-BCBC05E4927A}" dt="2025-02-19T15:25:36.172" v="1666" actId="1076"/>
        <pc:sldMkLst>
          <pc:docMk/>
          <pc:sldMk cId="560050990" sldId="454"/>
        </pc:sldMkLst>
        <pc:spChg chg="mod">
          <ac:chgData name="Michael Hill" userId="41dba03d-e58d-4389-9894-554c10310ba4" providerId="ADAL" clId="{683BB994-F9B4-44AE-85B9-BCBC05E4927A}" dt="2025-02-18T19:05:51.999" v="859" actId="20577"/>
          <ac:spMkLst>
            <pc:docMk/>
            <pc:sldMk cId="560050990" sldId="454"/>
            <ac:spMk id="9" creationId="{4E8FC5AA-C33F-03AB-7C4E-C813E0D5A3FA}"/>
          </ac:spMkLst>
        </pc:spChg>
        <pc:spChg chg="mod">
          <ac:chgData name="Michael Hill" userId="41dba03d-e58d-4389-9894-554c10310ba4" providerId="ADAL" clId="{683BB994-F9B4-44AE-85B9-BCBC05E4927A}" dt="2025-02-19T15:18:54.711" v="1205" actId="113"/>
          <ac:spMkLst>
            <pc:docMk/>
            <pc:sldMk cId="560050990" sldId="454"/>
            <ac:spMk id="20" creationId="{962D01DB-1C58-757E-2A37-0EB71F8FF703}"/>
          </ac:spMkLst>
        </pc:spChg>
        <pc:picChg chg="add mod">
          <ac:chgData name="Michael Hill" userId="41dba03d-e58d-4389-9894-554c10310ba4" providerId="ADAL" clId="{683BB994-F9B4-44AE-85B9-BCBC05E4927A}" dt="2025-02-19T15:25:36.172" v="1666" actId="1076"/>
          <ac:picMkLst>
            <pc:docMk/>
            <pc:sldMk cId="560050990" sldId="454"/>
            <ac:picMk id="1026" creationId="{69ED5F8D-F929-3E91-A58B-67CD4DD8F08A}"/>
          </ac:picMkLst>
        </pc:pic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4156652958" sldId="454"/>
        </pc:sldMkLst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1661050695" sldId="455"/>
        </pc:sldMkLst>
      </pc:sldChg>
      <pc:sldChg chg="addSp modSp add mod">
        <pc:chgData name="Michael Hill" userId="41dba03d-e58d-4389-9894-554c10310ba4" providerId="ADAL" clId="{683BB994-F9B4-44AE-85B9-BCBC05E4927A}" dt="2025-02-19T15:27:19.354" v="1756" actId="1076"/>
        <pc:sldMkLst>
          <pc:docMk/>
          <pc:sldMk cId="3549119298" sldId="455"/>
        </pc:sldMkLst>
        <pc:spChg chg="mod">
          <ac:chgData name="Michael Hill" userId="41dba03d-e58d-4389-9894-554c10310ba4" providerId="ADAL" clId="{683BB994-F9B4-44AE-85B9-BCBC05E4927A}" dt="2025-02-19T15:19:00.307" v="1223" actId="20577"/>
          <ac:spMkLst>
            <pc:docMk/>
            <pc:sldMk cId="3549119298" sldId="455"/>
            <ac:spMk id="9" creationId="{4AC9BF0F-05BE-76D4-4EF2-1D3C0835EEBA}"/>
          </ac:spMkLst>
        </pc:spChg>
        <pc:spChg chg="mod">
          <ac:chgData name="Michael Hill" userId="41dba03d-e58d-4389-9894-554c10310ba4" providerId="ADAL" clId="{683BB994-F9B4-44AE-85B9-BCBC05E4927A}" dt="2025-02-19T15:27:16.600" v="1754" actId="20577"/>
          <ac:spMkLst>
            <pc:docMk/>
            <pc:sldMk cId="3549119298" sldId="455"/>
            <ac:spMk id="20" creationId="{E5735A0E-A2B9-DA85-1975-44D5F8F25993}"/>
          </ac:spMkLst>
        </pc:spChg>
        <pc:grpChg chg="mod">
          <ac:chgData name="Michael Hill" userId="41dba03d-e58d-4389-9894-554c10310ba4" providerId="ADAL" clId="{683BB994-F9B4-44AE-85B9-BCBC05E4927A}" dt="2025-02-19T15:19:14.946" v="1224" actId="14100"/>
          <ac:grpSpMkLst>
            <pc:docMk/>
            <pc:sldMk cId="3549119298" sldId="455"/>
            <ac:grpSpMk id="7" creationId="{3778ED56-F01F-10D0-77F2-0C23E7E3D2D6}"/>
          </ac:grpSpMkLst>
        </pc:grpChg>
        <pc:picChg chg="add mod">
          <ac:chgData name="Michael Hill" userId="41dba03d-e58d-4389-9894-554c10310ba4" providerId="ADAL" clId="{683BB994-F9B4-44AE-85B9-BCBC05E4927A}" dt="2025-02-19T15:27:19.354" v="1756" actId="1076"/>
          <ac:picMkLst>
            <pc:docMk/>
            <pc:sldMk cId="3549119298" sldId="455"/>
            <ac:picMk id="2050" creationId="{CF7C6C38-5398-E69C-25B9-6E9E6470522C}"/>
          </ac:picMkLst>
        </pc:pic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74974599" sldId="456"/>
        </pc:sldMkLst>
      </pc:sldChg>
      <pc:sldChg chg="modSp add mod ord">
        <pc:chgData name="Michael Hill" userId="41dba03d-e58d-4389-9894-554c10310ba4" providerId="ADAL" clId="{683BB994-F9B4-44AE-85B9-BCBC05E4927A}" dt="2025-02-19T15:24:02.703" v="1663" actId="20577"/>
        <pc:sldMkLst>
          <pc:docMk/>
          <pc:sldMk cId="2784208133" sldId="456"/>
        </pc:sldMkLst>
        <pc:spChg chg="mod">
          <ac:chgData name="Michael Hill" userId="41dba03d-e58d-4389-9894-554c10310ba4" providerId="ADAL" clId="{683BB994-F9B4-44AE-85B9-BCBC05E4927A}" dt="2025-02-19T15:21:59.808" v="1455" actId="20577"/>
          <ac:spMkLst>
            <pc:docMk/>
            <pc:sldMk cId="2784208133" sldId="456"/>
            <ac:spMk id="9" creationId="{4F644352-077F-58BC-20B9-B62C8FB7EE8F}"/>
          </ac:spMkLst>
        </pc:spChg>
        <pc:spChg chg="mod">
          <ac:chgData name="Michael Hill" userId="41dba03d-e58d-4389-9894-554c10310ba4" providerId="ADAL" clId="{683BB994-F9B4-44AE-85B9-BCBC05E4927A}" dt="2025-02-19T15:24:02.703" v="1663" actId="20577"/>
          <ac:spMkLst>
            <pc:docMk/>
            <pc:sldMk cId="2784208133" sldId="456"/>
            <ac:spMk id="20" creationId="{5D5662B8-D368-5FAD-DD38-59CC540DF3A3}"/>
          </ac:spMkLst>
        </pc:spChg>
        <pc:grpChg chg="mod">
          <ac:chgData name="Michael Hill" userId="41dba03d-e58d-4389-9894-554c10310ba4" providerId="ADAL" clId="{683BB994-F9B4-44AE-85B9-BCBC05E4927A}" dt="2025-02-19T15:22:02.055" v="1456" actId="14100"/>
          <ac:grpSpMkLst>
            <pc:docMk/>
            <pc:sldMk cId="2784208133" sldId="456"/>
            <ac:grpSpMk id="7" creationId="{BB00071A-0406-CDFA-81C7-61810F974065}"/>
          </ac:grpSpMkLst>
        </pc:grpChg>
      </pc:sldChg>
      <pc:sldChg chg="addSp delSp modSp add mod">
        <pc:chgData name="Michael Hill" userId="41dba03d-e58d-4389-9894-554c10310ba4" providerId="ADAL" clId="{683BB994-F9B4-44AE-85B9-BCBC05E4927A}" dt="2025-02-19T15:32:05.923" v="2309" actId="1076"/>
        <pc:sldMkLst>
          <pc:docMk/>
          <pc:sldMk cId="1490551097" sldId="457"/>
        </pc:sldMkLst>
        <pc:spChg chg="mod">
          <ac:chgData name="Michael Hill" userId="41dba03d-e58d-4389-9894-554c10310ba4" providerId="ADAL" clId="{683BB994-F9B4-44AE-85B9-BCBC05E4927A}" dt="2025-02-19T15:27:26.473" v="1775" actId="20577"/>
          <ac:spMkLst>
            <pc:docMk/>
            <pc:sldMk cId="1490551097" sldId="457"/>
            <ac:spMk id="9" creationId="{91CFB89B-6B6B-F705-E43F-EF478843F68C}"/>
          </ac:spMkLst>
        </pc:spChg>
        <pc:spChg chg="mod">
          <ac:chgData name="Michael Hill" userId="41dba03d-e58d-4389-9894-554c10310ba4" providerId="ADAL" clId="{683BB994-F9B4-44AE-85B9-BCBC05E4927A}" dt="2025-02-19T15:29:48.599" v="2031" actId="20577"/>
          <ac:spMkLst>
            <pc:docMk/>
            <pc:sldMk cId="1490551097" sldId="457"/>
            <ac:spMk id="20" creationId="{451F14A8-1BB2-58FC-D925-15F14FC76D2A}"/>
          </ac:spMkLst>
        </pc:spChg>
        <pc:grpChg chg="mod">
          <ac:chgData name="Michael Hill" userId="41dba03d-e58d-4389-9894-554c10310ba4" providerId="ADAL" clId="{683BB994-F9B4-44AE-85B9-BCBC05E4927A}" dt="2025-02-19T15:27:30.386" v="1776" actId="14100"/>
          <ac:grpSpMkLst>
            <pc:docMk/>
            <pc:sldMk cId="1490551097" sldId="457"/>
            <ac:grpSpMk id="7" creationId="{4826748D-9811-094C-A4C6-69588DF2C5AA}"/>
          </ac:grpSpMkLst>
        </pc:grpChg>
        <pc:picChg chg="add mod">
          <ac:chgData name="Michael Hill" userId="41dba03d-e58d-4389-9894-554c10310ba4" providerId="ADAL" clId="{683BB994-F9B4-44AE-85B9-BCBC05E4927A}" dt="2025-02-19T15:32:05.923" v="2309" actId="1076"/>
          <ac:picMkLst>
            <pc:docMk/>
            <pc:sldMk cId="1490551097" sldId="457"/>
            <ac:picMk id="3074" creationId="{2EB57B61-1BA1-BE6A-4377-CB158D05483C}"/>
          </ac:picMkLst>
        </pc:pic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1547622918" sldId="457"/>
        </pc:sldMkLst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757190486" sldId="458"/>
        </pc:sldMkLst>
      </pc:sldChg>
      <pc:sldChg chg="addSp delSp modSp add mod">
        <pc:chgData name="Michael Hill" userId="41dba03d-e58d-4389-9894-554c10310ba4" providerId="ADAL" clId="{683BB994-F9B4-44AE-85B9-BCBC05E4927A}" dt="2025-02-19T15:33:17.865" v="2315" actId="1076"/>
        <pc:sldMkLst>
          <pc:docMk/>
          <pc:sldMk cId="1048999579" sldId="458"/>
        </pc:sldMkLst>
        <pc:spChg chg="mod">
          <ac:chgData name="Michael Hill" userId="41dba03d-e58d-4389-9894-554c10310ba4" providerId="ADAL" clId="{683BB994-F9B4-44AE-85B9-BCBC05E4927A}" dt="2025-02-19T15:30:07.197" v="2056" actId="20577"/>
          <ac:spMkLst>
            <pc:docMk/>
            <pc:sldMk cId="1048999579" sldId="458"/>
            <ac:spMk id="9" creationId="{6118C956-22C7-751E-60BE-CA4DD75CCB49}"/>
          </ac:spMkLst>
        </pc:spChg>
        <pc:spChg chg="mod">
          <ac:chgData name="Michael Hill" userId="41dba03d-e58d-4389-9894-554c10310ba4" providerId="ADAL" clId="{683BB994-F9B4-44AE-85B9-BCBC05E4927A}" dt="2025-02-19T15:31:18.451" v="2304" actId="113"/>
          <ac:spMkLst>
            <pc:docMk/>
            <pc:sldMk cId="1048999579" sldId="458"/>
            <ac:spMk id="20" creationId="{8F7002E8-7AE0-629D-DE17-F95625A61D6E}"/>
          </ac:spMkLst>
        </pc:spChg>
        <pc:grpChg chg="mod">
          <ac:chgData name="Michael Hill" userId="41dba03d-e58d-4389-9894-554c10310ba4" providerId="ADAL" clId="{683BB994-F9B4-44AE-85B9-BCBC05E4927A}" dt="2025-02-19T15:30:12.512" v="2058" actId="14100"/>
          <ac:grpSpMkLst>
            <pc:docMk/>
            <pc:sldMk cId="1048999579" sldId="458"/>
            <ac:grpSpMk id="7" creationId="{457D3CA8-7149-DE4F-DFB0-D78B5C880ACA}"/>
          </ac:grpSpMkLst>
        </pc:grpChg>
        <pc:picChg chg="add mod">
          <ac:chgData name="Michael Hill" userId="41dba03d-e58d-4389-9894-554c10310ba4" providerId="ADAL" clId="{683BB994-F9B4-44AE-85B9-BCBC05E4927A}" dt="2025-02-19T15:33:17.865" v="2315" actId="1076"/>
          <ac:picMkLst>
            <pc:docMk/>
            <pc:sldMk cId="1048999579" sldId="458"/>
            <ac:picMk id="4098" creationId="{DA8AFFDD-19C7-4EC4-AA16-46764185ACAC}"/>
          </ac:picMkLst>
        </pc:picChg>
      </pc:sldChg>
      <pc:sldChg chg="addSp delSp modSp add mod ord">
        <pc:chgData name="Michael Hill" userId="41dba03d-e58d-4389-9894-554c10310ba4" providerId="ADAL" clId="{683BB994-F9B4-44AE-85B9-BCBC05E4927A}" dt="2025-02-19T15:46:38.684" v="3748" actId="1076"/>
        <pc:sldMkLst>
          <pc:docMk/>
          <pc:sldMk cId="1538945002" sldId="459"/>
        </pc:sldMkLst>
        <pc:spChg chg="mod">
          <ac:chgData name="Michael Hill" userId="41dba03d-e58d-4389-9894-554c10310ba4" providerId="ADAL" clId="{683BB994-F9B4-44AE-85B9-BCBC05E4927A}" dt="2025-02-19T15:36:06.823" v="2681" actId="20577"/>
          <ac:spMkLst>
            <pc:docMk/>
            <pc:sldMk cId="1538945002" sldId="459"/>
            <ac:spMk id="6" creationId="{24E55774-0D1F-E2DC-A433-3B2B5B4E9836}"/>
          </ac:spMkLst>
        </pc:spChg>
        <pc:spChg chg="mod">
          <ac:chgData name="Michael Hill" userId="41dba03d-e58d-4389-9894-554c10310ba4" providerId="ADAL" clId="{683BB994-F9B4-44AE-85B9-BCBC05E4927A}" dt="2025-02-19T15:40:10.276" v="2957" actId="20577"/>
          <ac:spMkLst>
            <pc:docMk/>
            <pc:sldMk cId="1538945002" sldId="459"/>
            <ac:spMk id="9" creationId="{A7CAF5DE-9203-45E4-1745-5F8127F551C0}"/>
          </ac:spMkLst>
        </pc:spChg>
        <pc:spChg chg="mod">
          <ac:chgData name="Michael Hill" userId="41dba03d-e58d-4389-9894-554c10310ba4" providerId="ADAL" clId="{683BB994-F9B4-44AE-85B9-BCBC05E4927A}" dt="2025-02-19T15:44:51.012" v="3741" actId="20577"/>
          <ac:spMkLst>
            <pc:docMk/>
            <pc:sldMk cId="1538945002" sldId="459"/>
            <ac:spMk id="20" creationId="{3E0E25F4-AC91-7ECD-B62B-1FC5742095D2}"/>
          </ac:spMkLst>
        </pc:spChg>
        <pc:grpChg chg="mod">
          <ac:chgData name="Michael Hill" userId="41dba03d-e58d-4389-9894-554c10310ba4" providerId="ADAL" clId="{683BB994-F9B4-44AE-85B9-BCBC05E4927A}" dt="2025-02-19T15:40:13.199" v="2958" actId="14100"/>
          <ac:grpSpMkLst>
            <pc:docMk/>
            <pc:sldMk cId="1538945002" sldId="459"/>
            <ac:grpSpMk id="7" creationId="{DCE2DA18-D0F2-C65E-2633-7BA0A850C270}"/>
          </ac:grpSpMkLst>
        </pc:grpChg>
        <pc:picChg chg="add mod">
          <ac:chgData name="Michael Hill" userId="41dba03d-e58d-4389-9894-554c10310ba4" providerId="ADAL" clId="{683BB994-F9B4-44AE-85B9-BCBC05E4927A}" dt="2025-02-19T15:46:38.684" v="3748" actId="1076"/>
          <ac:picMkLst>
            <pc:docMk/>
            <pc:sldMk cId="1538945002" sldId="459"/>
            <ac:picMk id="5122" creationId="{F0B2CE2F-BD98-540B-B1A3-95A08D7F9F99}"/>
          </ac:picMkLst>
        </pc:pic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2885586385" sldId="459"/>
        </pc:sldMkLst>
      </pc:sldChg>
      <pc:sldChg chg="delSp modSp add mod">
        <pc:chgData name="Michael Hill" userId="41dba03d-e58d-4389-9894-554c10310ba4" providerId="ADAL" clId="{683BB994-F9B4-44AE-85B9-BCBC05E4927A}" dt="2025-02-19T15:35:01.882" v="2655" actId="20577"/>
        <pc:sldMkLst>
          <pc:docMk/>
          <pc:sldMk cId="1309030305" sldId="460"/>
        </pc:sldMkLst>
        <pc:spChg chg="mod">
          <ac:chgData name="Michael Hill" userId="41dba03d-e58d-4389-9894-554c10310ba4" providerId="ADAL" clId="{683BB994-F9B4-44AE-85B9-BCBC05E4927A}" dt="2025-02-19T15:33:41.990" v="2340" actId="20577"/>
          <ac:spMkLst>
            <pc:docMk/>
            <pc:sldMk cId="1309030305" sldId="460"/>
            <ac:spMk id="9" creationId="{1B57ECF1-41B0-DC59-313D-86347D648639}"/>
          </ac:spMkLst>
        </pc:spChg>
        <pc:spChg chg="mod">
          <ac:chgData name="Michael Hill" userId="41dba03d-e58d-4389-9894-554c10310ba4" providerId="ADAL" clId="{683BB994-F9B4-44AE-85B9-BCBC05E4927A}" dt="2025-02-19T15:35:01.882" v="2655" actId="20577"/>
          <ac:spMkLst>
            <pc:docMk/>
            <pc:sldMk cId="1309030305" sldId="460"/>
            <ac:spMk id="20" creationId="{59DFE0B0-3185-1CE4-F76E-AEAE9478A41F}"/>
          </ac:spMkLst>
        </pc:spChg>
        <pc:grpChg chg="mod">
          <ac:chgData name="Michael Hill" userId="41dba03d-e58d-4389-9894-554c10310ba4" providerId="ADAL" clId="{683BB994-F9B4-44AE-85B9-BCBC05E4927A}" dt="2025-02-19T15:33:44.337" v="2341" actId="14100"/>
          <ac:grpSpMkLst>
            <pc:docMk/>
            <pc:sldMk cId="1309030305" sldId="460"/>
            <ac:grpSpMk id="7" creationId="{9A7D06CF-2E2C-2289-E51A-2D45DD0FD257}"/>
          </ac:grpSpMkLst>
        </pc:grpChg>
      </pc:sldChg>
      <pc:sldChg chg="del">
        <pc:chgData name="Michael Hill" userId="41dba03d-e58d-4389-9894-554c10310ba4" providerId="ADAL" clId="{683BB994-F9B4-44AE-85B9-BCBC05E4927A}" dt="2025-02-18T18:58:57.598" v="136" actId="47"/>
        <pc:sldMkLst>
          <pc:docMk/>
          <pc:sldMk cId="1901982975" sldId="460"/>
        </pc:sldMkLst>
      </pc:sldChg>
      <pc:sldChg chg="addSp modSp add mod">
        <pc:chgData name="Michael Hill" userId="41dba03d-e58d-4389-9894-554c10310ba4" providerId="ADAL" clId="{683BB994-F9B4-44AE-85B9-BCBC05E4927A}" dt="2025-03-05T15:31:21.197" v="11187" actId="14100"/>
        <pc:sldMkLst>
          <pc:docMk/>
          <pc:sldMk cId="865209602" sldId="461"/>
        </pc:sldMkLst>
        <pc:spChg chg="add mod">
          <ac:chgData name="Michael Hill" userId="41dba03d-e58d-4389-9894-554c10310ba4" providerId="ADAL" clId="{683BB994-F9B4-44AE-85B9-BCBC05E4927A}" dt="2025-02-19T15:39:31.045" v="2870" actId="14100"/>
          <ac:spMkLst>
            <pc:docMk/>
            <pc:sldMk cId="865209602" sldId="461"/>
            <ac:spMk id="2" creationId="{67916077-EF7E-BA46-85A0-17F03498C589}"/>
          </ac:spMkLst>
        </pc:spChg>
        <pc:spChg chg="add mod">
          <ac:chgData name="Michael Hill" userId="41dba03d-e58d-4389-9894-554c10310ba4" providerId="ADAL" clId="{683BB994-F9B4-44AE-85B9-BCBC05E4927A}" dt="2025-02-19T15:40:00.919" v="2943" actId="20577"/>
          <ac:spMkLst>
            <pc:docMk/>
            <pc:sldMk cId="865209602" sldId="461"/>
            <ac:spMk id="3" creationId="{2E02611E-17D0-2697-FD88-A3FED4AA25E6}"/>
          </ac:spMkLst>
        </pc:spChg>
        <pc:spChg chg="mod">
          <ac:chgData name="Michael Hill" userId="41dba03d-e58d-4389-9894-554c10310ba4" providerId="ADAL" clId="{683BB994-F9B4-44AE-85B9-BCBC05E4927A}" dt="2025-03-05T15:31:18.125" v="11186" actId="20577"/>
          <ac:spMkLst>
            <pc:docMk/>
            <pc:sldMk cId="865209602" sldId="461"/>
            <ac:spMk id="9" creationId="{EFC27479-0082-5BC5-CE16-1F8798785842}"/>
          </ac:spMkLst>
        </pc:spChg>
        <pc:spChg chg="mod">
          <ac:chgData name="Michael Hill" userId="41dba03d-e58d-4389-9894-554c10310ba4" providerId="ADAL" clId="{683BB994-F9B4-44AE-85B9-BCBC05E4927A}" dt="2025-02-19T15:39:22.714" v="2863" actId="14100"/>
          <ac:spMkLst>
            <pc:docMk/>
            <pc:sldMk cId="865209602" sldId="461"/>
            <ac:spMk id="20" creationId="{0173B959-19D6-FAF8-9D59-4912D0F2B266}"/>
          </ac:spMkLst>
        </pc:spChg>
        <pc:grpChg chg="mod">
          <ac:chgData name="Michael Hill" userId="41dba03d-e58d-4389-9894-554c10310ba4" providerId="ADAL" clId="{683BB994-F9B4-44AE-85B9-BCBC05E4927A}" dt="2025-03-05T15:31:21.197" v="11187" actId="14100"/>
          <ac:grpSpMkLst>
            <pc:docMk/>
            <pc:sldMk cId="865209602" sldId="461"/>
            <ac:grpSpMk id="7" creationId="{104A6C8E-BB08-A03B-5DD2-34A1D2D69B88}"/>
          </ac:grpSpMkLst>
        </pc:grpChg>
      </pc:sldChg>
      <pc:sldChg chg="modSp add mod">
        <pc:chgData name="Michael Hill" userId="41dba03d-e58d-4389-9894-554c10310ba4" providerId="ADAL" clId="{683BB994-F9B4-44AE-85B9-BCBC05E4927A}" dt="2025-02-19T15:43:46.005" v="3603" actId="113"/>
        <pc:sldMkLst>
          <pc:docMk/>
          <pc:sldMk cId="4021095120" sldId="462"/>
        </pc:sldMkLst>
        <pc:spChg chg="mod">
          <ac:chgData name="Michael Hill" userId="41dba03d-e58d-4389-9894-554c10310ba4" providerId="ADAL" clId="{683BB994-F9B4-44AE-85B9-BCBC05E4927A}" dt="2025-02-19T15:42:04.311" v="3249" actId="20577"/>
          <ac:spMkLst>
            <pc:docMk/>
            <pc:sldMk cId="4021095120" sldId="462"/>
            <ac:spMk id="9" creationId="{26041C15-3637-F9FA-665A-A979C0F2F341}"/>
          </ac:spMkLst>
        </pc:spChg>
        <pc:spChg chg="mod">
          <ac:chgData name="Michael Hill" userId="41dba03d-e58d-4389-9894-554c10310ba4" providerId="ADAL" clId="{683BB994-F9B4-44AE-85B9-BCBC05E4927A}" dt="2025-02-19T15:43:46.005" v="3603" actId="113"/>
          <ac:spMkLst>
            <pc:docMk/>
            <pc:sldMk cId="4021095120" sldId="462"/>
            <ac:spMk id="20" creationId="{19CD9DAC-019E-DD88-AE99-BA97098755A7}"/>
          </ac:spMkLst>
        </pc:spChg>
        <pc:grpChg chg="mod">
          <ac:chgData name="Michael Hill" userId="41dba03d-e58d-4389-9894-554c10310ba4" providerId="ADAL" clId="{683BB994-F9B4-44AE-85B9-BCBC05E4927A}" dt="2025-02-19T15:42:07.226" v="3250" actId="14100"/>
          <ac:grpSpMkLst>
            <pc:docMk/>
            <pc:sldMk cId="4021095120" sldId="462"/>
            <ac:grpSpMk id="7" creationId="{C0B4C5EF-22F9-2CFE-0892-0205F787348B}"/>
          </ac:grpSpMkLst>
        </pc:grpChg>
      </pc:sldChg>
      <pc:sldChg chg="delSp modSp add mod">
        <pc:chgData name="Michael Hill" userId="41dba03d-e58d-4389-9894-554c10310ba4" providerId="ADAL" clId="{683BB994-F9B4-44AE-85B9-BCBC05E4927A}" dt="2025-02-19T15:49:34.024" v="4035" actId="20577"/>
        <pc:sldMkLst>
          <pc:docMk/>
          <pc:sldMk cId="1759852273" sldId="463"/>
        </pc:sldMkLst>
        <pc:spChg chg="mod">
          <ac:chgData name="Michael Hill" userId="41dba03d-e58d-4389-9894-554c10310ba4" providerId="ADAL" clId="{683BB994-F9B4-44AE-85B9-BCBC05E4927A}" dt="2025-02-19T15:46:50.075" v="3767" actId="20577"/>
          <ac:spMkLst>
            <pc:docMk/>
            <pc:sldMk cId="1759852273" sldId="463"/>
            <ac:spMk id="9" creationId="{012880CE-4B69-61FE-A8C6-38B6D7148EE6}"/>
          </ac:spMkLst>
        </pc:spChg>
        <pc:spChg chg="mod">
          <ac:chgData name="Michael Hill" userId="41dba03d-e58d-4389-9894-554c10310ba4" providerId="ADAL" clId="{683BB994-F9B4-44AE-85B9-BCBC05E4927A}" dt="2025-02-19T15:49:34.024" v="4035" actId="20577"/>
          <ac:spMkLst>
            <pc:docMk/>
            <pc:sldMk cId="1759852273" sldId="463"/>
            <ac:spMk id="20" creationId="{E9E39AAA-700B-30BB-5907-66F3DD08358F}"/>
          </ac:spMkLst>
        </pc:spChg>
        <pc:grpChg chg="mod">
          <ac:chgData name="Michael Hill" userId="41dba03d-e58d-4389-9894-554c10310ba4" providerId="ADAL" clId="{683BB994-F9B4-44AE-85B9-BCBC05E4927A}" dt="2025-02-19T15:46:52.357" v="3768" actId="14100"/>
          <ac:grpSpMkLst>
            <pc:docMk/>
            <pc:sldMk cId="1759852273" sldId="463"/>
            <ac:grpSpMk id="7" creationId="{16334CDA-9698-D495-6863-D8AED2E7700E}"/>
          </ac:grpSpMkLst>
        </pc:grpChg>
      </pc:sldChg>
      <pc:sldChg chg="add del">
        <pc:chgData name="Michael Hill" userId="41dba03d-e58d-4389-9894-554c10310ba4" providerId="ADAL" clId="{683BB994-F9B4-44AE-85B9-BCBC05E4927A}" dt="2025-02-19T15:46:12.591" v="3743" actId="47"/>
        <pc:sldMkLst>
          <pc:docMk/>
          <pc:sldMk cId="1924081825" sldId="463"/>
        </pc:sldMkLst>
      </pc:sldChg>
      <pc:sldChg chg="addSp modSp add mod">
        <pc:chgData name="Michael Hill" userId="41dba03d-e58d-4389-9894-554c10310ba4" providerId="ADAL" clId="{683BB994-F9B4-44AE-85B9-BCBC05E4927A}" dt="2025-02-19T15:51:45.087" v="4320" actId="1076"/>
        <pc:sldMkLst>
          <pc:docMk/>
          <pc:sldMk cId="3009361261" sldId="464"/>
        </pc:sldMkLst>
        <pc:spChg chg="mod">
          <ac:chgData name="Michael Hill" userId="41dba03d-e58d-4389-9894-554c10310ba4" providerId="ADAL" clId="{683BB994-F9B4-44AE-85B9-BCBC05E4927A}" dt="2025-02-19T15:49:41.541" v="4044" actId="20577"/>
          <ac:spMkLst>
            <pc:docMk/>
            <pc:sldMk cId="3009361261" sldId="464"/>
            <ac:spMk id="9" creationId="{ACD2F7E1-4209-0FC6-D195-D8990C08EC28}"/>
          </ac:spMkLst>
        </pc:spChg>
        <pc:spChg chg="mod">
          <ac:chgData name="Michael Hill" userId="41dba03d-e58d-4389-9894-554c10310ba4" providerId="ADAL" clId="{683BB994-F9B4-44AE-85B9-BCBC05E4927A}" dt="2025-02-19T15:51:04.386" v="4314" actId="20577"/>
          <ac:spMkLst>
            <pc:docMk/>
            <pc:sldMk cId="3009361261" sldId="464"/>
            <ac:spMk id="20" creationId="{D484A5B3-989F-BCAE-1BC9-9F0B92606467}"/>
          </ac:spMkLst>
        </pc:spChg>
        <pc:grpChg chg="mod">
          <ac:chgData name="Michael Hill" userId="41dba03d-e58d-4389-9894-554c10310ba4" providerId="ADAL" clId="{683BB994-F9B4-44AE-85B9-BCBC05E4927A}" dt="2025-02-19T15:49:44.683" v="4045" actId="14100"/>
          <ac:grpSpMkLst>
            <pc:docMk/>
            <pc:sldMk cId="3009361261" sldId="464"/>
            <ac:grpSpMk id="7" creationId="{F87CF9CF-DD16-FF90-CE04-00AC628829FE}"/>
          </ac:grpSpMkLst>
        </pc:grpChg>
        <pc:picChg chg="add mod">
          <ac:chgData name="Michael Hill" userId="41dba03d-e58d-4389-9894-554c10310ba4" providerId="ADAL" clId="{683BB994-F9B4-44AE-85B9-BCBC05E4927A}" dt="2025-02-19T15:51:45.087" v="4320" actId="1076"/>
          <ac:picMkLst>
            <pc:docMk/>
            <pc:sldMk cId="3009361261" sldId="464"/>
            <ac:picMk id="6146" creationId="{EB79AB71-BB58-FB4A-C9C2-9BB9ADD62C41}"/>
          </ac:picMkLst>
        </pc:picChg>
      </pc:sldChg>
      <pc:sldChg chg="addSp delSp modSp add mod">
        <pc:chgData name="Michael Hill" userId="41dba03d-e58d-4389-9894-554c10310ba4" providerId="ADAL" clId="{683BB994-F9B4-44AE-85B9-BCBC05E4927A}" dt="2025-02-19T15:54:41.475" v="4520" actId="1076"/>
        <pc:sldMkLst>
          <pc:docMk/>
          <pc:sldMk cId="176272854" sldId="465"/>
        </pc:sldMkLst>
        <pc:spChg chg="mod">
          <ac:chgData name="Michael Hill" userId="41dba03d-e58d-4389-9894-554c10310ba4" providerId="ADAL" clId="{683BB994-F9B4-44AE-85B9-BCBC05E4927A}" dt="2025-02-19T15:51:57.572" v="4326" actId="20577"/>
          <ac:spMkLst>
            <pc:docMk/>
            <pc:sldMk cId="176272854" sldId="465"/>
            <ac:spMk id="9" creationId="{F9975D89-F906-94FA-1C8A-5D4F659D292B}"/>
          </ac:spMkLst>
        </pc:spChg>
        <pc:spChg chg="mod">
          <ac:chgData name="Michael Hill" userId="41dba03d-e58d-4389-9894-554c10310ba4" providerId="ADAL" clId="{683BB994-F9B4-44AE-85B9-BCBC05E4927A}" dt="2025-02-19T15:54:41.475" v="4520" actId="1076"/>
          <ac:spMkLst>
            <pc:docMk/>
            <pc:sldMk cId="176272854" sldId="465"/>
            <ac:spMk id="20" creationId="{94407BB9-CFCE-2BE9-6479-D7437765EE22}"/>
          </ac:spMkLst>
        </pc:spChg>
        <pc:grpChg chg="mod">
          <ac:chgData name="Michael Hill" userId="41dba03d-e58d-4389-9894-554c10310ba4" providerId="ADAL" clId="{683BB994-F9B4-44AE-85B9-BCBC05E4927A}" dt="2025-02-19T15:52:00.921" v="4327" actId="14100"/>
          <ac:grpSpMkLst>
            <pc:docMk/>
            <pc:sldMk cId="176272854" sldId="465"/>
            <ac:grpSpMk id="7" creationId="{B8A81F52-1128-AE75-99EE-5C7BA5DB48B6}"/>
          </ac:grpSpMkLst>
        </pc:grpChg>
        <pc:picChg chg="add mod">
          <ac:chgData name="Michael Hill" userId="41dba03d-e58d-4389-9894-554c10310ba4" providerId="ADAL" clId="{683BB994-F9B4-44AE-85B9-BCBC05E4927A}" dt="2025-02-19T15:54:40.374" v="4518" actId="1076"/>
          <ac:picMkLst>
            <pc:docMk/>
            <pc:sldMk cId="176272854" sldId="465"/>
            <ac:picMk id="7170" creationId="{47229AE7-AEE5-16EA-8BBA-66EB50440FC0}"/>
          </ac:picMkLst>
        </pc:picChg>
      </pc:sldChg>
      <pc:sldChg chg="addSp delSp modSp add mod">
        <pc:chgData name="Michael Hill" userId="41dba03d-e58d-4389-9894-554c10310ba4" providerId="ADAL" clId="{683BB994-F9B4-44AE-85B9-BCBC05E4927A}" dt="2025-02-19T15:58:13.045" v="4800" actId="1076"/>
        <pc:sldMkLst>
          <pc:docMk/>
          <pc:sldMk cId="3108903763" sldId="466"/>
        </pc:sldMkLst>
        <pc:spChg chg="mod">
          <ac:chgData name="Michael Hill" userId="41dba03d-e58d-4389-9894-554c10310ba4" providerId="ADAL" clId="{683BB994-F9B4-44AE-85B9-BCBC05E4927A}" dt="2025-02-19T15:54:46.281" v="4530" actId="20577"/>
          <ac:spMkLst>
            <pc:docMk/>
            <pc:sldMk cId="3108903763" sldId="466"/>
            <ac:spMk id="9" creationId="{ACC81FCD-AF53-2D62-0557-7A5939E86DB0}"/>
          </ac:spMkLst>
        </pc:spChg>
        <pc:spChg chg="mod">
          <ac:chgData name="Michael Hill" userId="41dba03d-e58d-4389-9894-554c10310ba4" providerId="ADAL" clId="{683BB994-F9B4-44AE-85B9-BCBC05E4927A}" dt="2025-02-19T15:57:43.348" v="4793" actId="20577"/>
          <ac:spMkLst>
            <pc:docMk/>
            <pc:sldMk cId="3108903763" sldId="466"/>
            <ac:spMk id="20" creationId="{FE368E2C-6F8A-13F2-F550-1B7AE23619FD}"/>
          </ac:spMkLst>
        </pc:spChg>
        <pc:grpChg chg="mod">
          <ac:chgData name="Michael Hill" userId="41dba03d-e58d-4389-9894-554c10310ba4" providerId="ADAL" clId="{683BB994-F9B4-44AE-85B9-BCBC05E4927A}" dt="2025-02-19T15:54:49.240" v="4531" actId="14100"/>
          <ac:grpSpMkLst>
            <pc:docMk/>
            <pc:sldMk cId="3108903763" sldId="466"/>
            <ac:grpSpMk id="7" creationId="{96B3A2A1-84CD-3139-69C1-432A9D5C43FB}"/>
          </ac:grpSpMkLst>
        </pc:grpChg>
        <pc:picChg chg="add mod">
          <ac:chgData name="Michael Hill" userId="41dba03d-e58d-4389-9894-554c10310ba4" providerId="ADAL" clId="{683BB994-F9B4-44AE-85B9-BCBC05E4927A}" dt="2025-02-19T15:58:13.045" v="4800" actId="1076"/>
          <ac:picMkLst>
            <pc:docMk/>
            <pc:sldMk cId="3108903763" sldId="466"/>
            <ac:picMk id="8194" creationId="{563F2B94-6D60-9C48-A535-B7814423B798}"/>
          </ac:picMkLst>
        </pc:picChg>
      </pc:sldChg>
      <pc:sldChg chg="addSp delSp modSp add mod">
        <pc:chgData name="Michael Hill" userId="41dba03d-e58d-4389-9894-554c10310ba4" providerId="ADAL" clId="{683BB994-F9B4-44AE-85B9-BCBC05E4927A}" dt="2025-02-19T16:00:41.343" v="5024" actId="1076"/>
        <pc:sldMkLst>
          <pc:docMk/>
          <pc:sldMk cId="3849949696" sldId="467"/>
        </pc:sldMkLst>
        <pc:spChg chg="mod">
          <ac:chgData name="Michael Hill" userId="41dba03d-e58d-4389-9894-554c10310ba4" providerId="ADAL" clId="{683BB994-F9B4-44AE-85B9-BCBC05E4927A}" dt="2025-02-19T15:58:21.670" v="4809" actId="20577"/>
          <ac:spMkLst>
            <pc:docMk/>
            <pc:sldMk cId="3849949696" sldId="467"/>
            <ac:spMk id="9" creationId="{06692676-3CFF-DA57-8E9F-CBDF48DB3FE8}"/>
          </ac:spMkLst>
        </pc:spChg>
        <pc:spChg chg="mod">
          <ac:chgData name="Michael Hill" userId="41dba03d-e58d-4389-9894-554c10310ba4" providerId="ADAL" clId="{683BB994-F9B4-44AE-85B9-BCBC05E4927A}" dt="2025-02-19T16:00:05.877" v="5019" actId="20577"/>
          <ac:spMkLst>
            <pc:docMk/>
            <pc:sldMk cId="3849949696" sldId="467"/>
            <ac:spMk id="20" creationId="{A58BDB22-D8F2-5C96-3811-D7367289CFED}"/>
          </ac:spMkLst>
        </pc:spChg>
        <pc:picChg chg="add mod">
          <ac:chgData name="Michael Hill" userId="41dba03d-e58d-4389-9894-554c10310ba4" providerId="ADAL" clId="{683BB994-F9B4-44AE-85B9-BCBC05E4927A}" dt="2025-02-19T16:00:41.343" v="5024" actId="1076"/>
          <ac:picMkLst>
            <pc:docMk/>
            <pc:sldMk cId="3849949696" sldId="467"/>
            <ac:picMk id="9218" creationId="{12185AF2-AEE1-CEC5-F083-84A95324D931}"/>
          </ac:picMkLst>
        </pc:picChg>
      </pc:sldChg>
      <pc:sldChg chg="addSp delSp modSp add mod">
        <pc:chgData name="Michael Hill" userId="41dba03d-e58d-4389-9894-554c10310ba4" providerId="ADAL" clId="{683BB994-F9B4-44AE-85B9-BCBC05E4927A}" dt="2025-02-19T16:04:18.188" v="5200" actId="20577"/>
        <pc:sldMkLst>
          <pc:docMk/>
          <pc:sldMk cId="517795418" sldId="468"/>
        </pc:sldMkLst>
        <pc:spChg chg="mod">
          <ac:chgData name="Michael Hill" userId="41dba03d-e58d-4389-9894-554c10310ba4" providerId="ADAL" clId="{683BB994-F9B4-44AE-85B9-BCBC05E4927A}" dt="2025-02-19T16:01:22.025" v="5033" actId="20577"/>
          <ac:spMkLst>
            <pc:docMk/>
            <pc:sldMk cId="517795418" sldId="468"/>
            <ac:spMk id="9" creationId="{ACD4DB95-CD30-003B-DC57-1AE1DCEEB226}"/>
          </ac:spMkLst>
        </pc:spChg>
        <pc:spChg chg="mod">
          <ac:chgData name="Michael Hill" userId="41dba03d-e58d-4389-9894-554c10310ba4" providerId="ADAL" clId="{683BB994-F9B4-44AE-85B9-BCBC05E4927A}" dt="2025-02-19T16:04:18.188" v="5200" actId="20577"/>
          <ac:spMkLst>
            <pc:docMk/>
            <pc:sldMk cId="517795418" sldId="468"/>
            <ac:spMk id="20" creationId="{B1579BC0-B7AF-9EBD-3F10-206AD3B3DD60}"/>
          </ac:spMkLst>
        </pc:spChg>
        <pc:picChg chg="add mod">
          <ac:chgData name="Michael Hill" userId="41dba03d-e58d-4389-9894-554c10310ba4" providerId="ADAL" clId="{683BB994-F9B4-44AE-85B9-BCBC05E4927A}" dt="2025-02-19T16:04:03.642" v="5117" actId="14100"/>
          <ac:picMkLst>
            <pc:docMk/>
            <pc:sldMk cId="517795418" sldId="468"/>
            <ac:picMk id="10242" creationId="{40A45BBD-B814-7245-74F2-896FD5B72CD8}"/>
          </ac:picMkLst>
        </pc:picChg>
      </pc:sldChg>
      <pc:sldChg chg="addSp delSp modSp add mod">
        <pc:chgData name="Michael Hill" userId="41dba03d-e58d-4389-9894-554c10310ba4" providerId="ADAL" clId="{683BB994-F9B4-44AE-85B9-BCBC05E4927A}" dt="2025-02-19T16:08:05.068" v="5413" actId="1076"/>
        <pc:sldMkLst>
          <pc:docMk/>
          <pc:sldMk cId="2769036908" sldId="469"/>
        </pc:sldMkLst>
        <pc:spChg chg="mod">
          <ac:chgData name="Michael Hill" userId="41dba03d-e58d-4389-9894-554c10310ba4" providerId="ADAL" clId="{683BB994-F9B4-44AE-85B9-BCBC05E4927A}" dt="2025-02-19T16:05:28.969" v="5216" actId="20577"/>
          <ac:spMkLst>
            <pc:docMk/>
            <pc:sldMk cId="2769036908" sldId="469"/>
            <ac:spMk id="9" creationId="{54653083-750B-E08F-6048-68D90CEF0A10}"/>
          </ac:spMkLst>
        </pc:spChg>
        <pc:spChg chg="mod">
          <ac:chgData name="Michael Hill" userId="41dba03d-e58d-4389-9894-554c10310ba4" providerId="ADAL" clId="{683BB994-F9B4-44AE-85B9-BCBC05E4927A}" dt="2025-02-19T16:07:43.786" v="5410" actId="20577"/>
          <ac:spMkLst>
            <pc:docMk/>
            <pc:sldMk cId="2769036908" sldId="469"/>
            <ac:spMk id="20" creationId="{070876E7-D2DD-3AD3-343E-6A293C754A80}"/>
          </ac:spMkLst>
        </pc:spChg>
        <pc:grpChg chg="mod">
          <ac:chgData name="Michael Hill" userId="41dba03d-e58d-4389-9894-554c10310ba4" providerId="ADAL" clId="{683BB994-F9B4-44AE-85B9-BCBC05E4927A}" dt="2025-02-19T16:05:38.136" v="5217" actId="14100"/>
          <ac:grpSpMkLst>
            <pc:docMk/>
            <pc:sldMk cId="2769036908" sldId="469"/>
            <ac:grpSpMk id="7" creationId="{52DFE8CC-7A60-A198-F8B2-1BEF6A31A85A}"/>
          </ac:grpSpMkLst>
        </pc:grpChg>
        <pc:picChg chg="add mod">
          <ac:chgData name="Michael Hill" userId="41dba03d-e58d-4389-9894-554c10310ba4" providerId="ADAL" clId="{683BB994-F9B4-44AE-85B9-BCBC05E4927A}" dt="2025-02-19T16:08:05.068" v="5413" actId="1076"/>
          <ac:picMkLst>
            <pc:docMk/>
            <pc:sldMk cId="2769036908" sldId="469"/>
            <ac:picMk id="11266" creationId="{26F5B9CE-CBB3-B557-2697-ADE99F3DFFFF}"/>
          </ac:picMkLst>
        </pc:picChg>
      </pc:sldChg>
      <pc:sldChg chg="delSp modSp add mod">
        <pc:chgData name="Michael Hill" userId="41dba03d-e58d-4389-9894-554c10310ba4" providerId="ADAL" clId="{683BB994-F9B4-44AE-85B9-BCBC05E4927A}" dt="2025-02-19T16:14:13.119" v="6111" actId="20577"/>
        <pc:sldMkLst>
          <pc:docMk/>
          <pc:sldMk cId="3076761998" sldId="470"/>
        </pc:sldMkLst>
        <pc:spChg chg="mod">
          <ac:chgData name="Michael Hill" userId="41dba03d-e58d-4389-9894-554c10310ba4" providerId="ADAL" clId="{683BB994-F9B4-44AE-85B9-BCBC05E4927A}" dt="2025-02-19T16:08:58.556" v="5438" actId="20577"/>
          <ac:spMkLst>
            <pc:docMk/>
            <pc:sldMk cId="3076761998" sldId="470"/>
            <ac:spMk id="6" creationId="{BA209871-B16A-BDB4-FED6-72640D41E3B3}"/>
          </ac:spMkLst>
        </pc:spChg>
        <pc:spChg chg="mod">
          <ac:chgData name="Michael Hill" userId="41dba03d-e58d-4389-9894-554c10310ba4" providerId="ADAL" clId="{683BB994-F9B4-44AE-85B9-BCBC05E4927A}" dt="2025-02-19T16:09:04.284" v="5453" actId="20577"/>
          <ac:spMkLst>
            <pc:docMk/>
            <pc:sldMk cId="3076761998" sldId="470"/>
            <ac:spMk id="9" creationId="{9ECC1129-1C85-3B91-26D8-3C99D37F1BB1}"/>
          </ac:spMkLst>
        </pc:spChg>
        <pc:spChg chg="mod">
          <ac:chgData name="Michael Hill" userId="41dba03d-e58d-4389-9894-554c10310ba4" providerId="ADAL" clId="{683BB994-F9B4-44AE-85B9-BCBC05E4927A}" dt="2025-02-19T16:14:13.119" v="6111" actId="20577"/>
          <ac:spMkLst>
            <pc:docMk/>
            <pc:sldMk cId="3076761998" sldId="470"/>
            <ac:spMk id="20" creationId="{50EC21E5-3ECB-70A6-4354-392CFE605DD1}"/>
          </ac:spMkLst>
        </pc:spChg>
        <pc:grpChg chg="mod">
          <ac:chgData name="Michael Hill" userId="41dba03d-e58d-4389-9894-554c10310ba4" providerId="ADAL" clId="{683BB994-F9B4-44AE-85B9-BCBC05E4927A}" dt="2025-02-19T16:09:06.656" v="5454" actId="14100"/>
          <ac:grpSpMkLst>
            <pc:docMk/>
            <pc:sldMk cId="3076761998" sldId="470"/>
            <ac:grpSpMk id="7" creationId="{C12CA79A-0F0A-1C04-2C7D-B77A35DD87B2}"/>
          </ac:grpSpMkLst>
        </pc:grpChg>
      </pc:sldChg>
      <pc:sldChg chg="modSp add mod">
        <pc:chgData name="Michael Hill" userId="41dba03d-e58d-4389-9894-554c10310ba4" providerId="ADAL" clId="{683BB994-F9B4-44AE-85B9-BCBC05E4927A}" dt="2025-02-19T16:16:06.899" v="6575" actId="403"/>
        <pc:sldMkLst>
          <pc:docMk/>
          <pc:sldMk cId="2295167224" sldId="471"/>
        </pc:sldMkLst>
        <pc:spChg chg="mod">
          <ac:chgData name="Michael Hill" userId="41dba03d-e58d-4389-9894-554c10310ba4" providerId="ADAL" clId="{683BB994-F9B4-44AE-85B9-BCBC05E4927A}" dt="2025-02-19T16:14:20.827" v="6137" actId="20577"/>
          <ac:spMkLst>
            <pc:docMk/>
            <pc:sldMk cId="2295167224" sldId="471"/>
            <ac:spMk id="9" creationId="{45550E4E-B407-A336-1C56-D5201D1CFF85}"/>
          </ac:spMkLst>
        </pc:spChg>
        <pc:spChg chg="mod">
          <ac:chgData name="Michael Hill" userId="41dba03d-e58d-4389-9894-554c10310ba4" providerId="ADAL" clId="{683BB994-F9B4-44AE-85B9-BCBC05E4927A}" dt="2025-02-19T16:16:06.899" v="6575" actId="403"/>
          <ac:spMkLst>
            <pc:docMk/>
            <pc:sldMk cId="2295167224" sldId="471"/>
            <ac:spMk id="20" creationId="{9F202550-EA38-8DC7-DF15-6F3591E91386}"/>
          </ac:spMkLst>
        </pc:spChg>
        <pc:grpChg chg="mod">
          <ac:chgData name="Michael Hill" userId="41dba03d-e58d-4389-9894-554c10310ba4" providerId="ADAL" clId="{683BB994-F9B4-44AE-85B9-BCBC05E4927A}" dt="2025-02-19T16:14:25.652" v="6138" actId="14100"/>
          <ac:grpSpMkLst>
            <pc:docMk/>
            <pc:sldMk cId="2295167224" sldId="471"/>
            <ac:grpSpMk id="7" creationId="{A6280E51-F807-8D6A-515A-81C59232F651}"/>
          </ac:grpSpMkLst>
        </pc:grpChg>
      </pc:sldChg>
      <pc:sldChg chg="modSp add mod">
        <pc:chgData name="Michael Hill" userId="41dba03d-e58d-4389-9894-554c10310ba4" providerId="ADAL" clId="{683BB994-F9B4-44AE-85B9-BCBC05E4927A}" dt="2025-02-19T16:19:13.270" v="6844" actId="20577"/>
        <pc:sldMkLst>
          <pc:docMk/>
          <pc:sldMk cId="13310073" sldId="472"/>
        </pc:sldMkLst>
        <pc:spChg chg="mod">
          <ac:chgData name="Michael Hill" userId="41dba03d-e58d-4389-9894-554c10310ba4" providerId="ADAL" clId="{683BB994-F9B4-44AE-85B9-BCBC05E4927A}" dt="2025-02-19T16:16:14.083" v="6593" actId="20577"/>
          <ac:spMkLst>
            <pc:docMk/>
            <pc:sldMk cId="13310073" sldId="472"/>
            <ac:spMk id="9" creationId="{3A3D765B-C52F-536B-9BF9-6E8022EB415E}"/>
          </ac:spMkLst>
        </pc:spChg>
        <pc:spChg chg="mod">
          <ac:chgData name="Michael Hill" userId="41dba03d-e58d-4389-9894-554c10310ba4" providerId="ADAL" clId="{683BB994-F9B4-44AE-85B9-BCBC05E4927A}" dt="2025-02-19T16:19:13.270" v="6844" actId="20577"/>
          <ac:spMkLst>
            <pc:docMk/>
            <pc:sldMk cId="13310073" sldId="472"/>
            <ac:spMk id="20" creationId="{9161EA8E-D076-AFD1-C768-8343ACD40417}"/>
          </ac:spMkLst>
        </pc:spChg>
        <pc:grpChg chg="mod">
          <ac:chgData name="Michael Hill" userId="41dba03d-e58d-4389-9894-554c10310ba4" providerId="ADAL" clId="{683BB994-F9B4-44AE-85B9-BCBC05E4927A}" dt="2025-02-19T16:16:18.732" v="6595" actId="14100"/>
          <ac:grpSpMkLst>
            <pc:docMk/>
            <pc:sldMk cId="13310073" sldId="472"/>
            <ac:grpSpMk id="7" creationId="{BC442E68-52DC-18A6-F16F-9181F7A9F741}"/>
          </ac:grpSpMkLst>
        </pc:grpChg>
      </pc:sldChg>
      <pc:sldChg chg="modSp add del mod">
        <pc:chgData name="Michael Hill" userId="41dba03d-e58d-4389-9894-554c10310ba4" providerId="ADAL" clId="{683BB994-F9B4-44AE-85B9-BCBC05E4927A}" dt="2025-02-19T17:21:32.578" v="10543" actId="47"/>
        <pc:sldMkLst>
          <pc:docMk/>
          <pc:sldMk cId="2641536009" sldId="473"/>
        </pc:sldMkLst>
      </pc:sldChg>
      <pc:sldChg chg="delSp modSp add del mod ord">
        <pc:chgData name="Michael Hill" userId="41dba03d-e58d-4389-9894-554c10310ba4" providerId="ADAL" clId="{683BB994-F9B4-44AE-85B9-BCBC05E4927A}" dt="2025-02-19T17:24:13.880" v="10674" actId="47"/>
        <pc:sldMkLst>
          <pc:docMk/>
          <pc:sldMk cId="2998563384" sldId="474"/>
        </pc:sldMkLst>
      </pc:sldChg>
      <pc:sldChg chg="modSp add mod">
        <pc:chgData name="Michael Hill" userId="41dba03d-e58d-4389-9894-554c10310ba4" providerId="ADAL" clId="{683BB994-F9B4-44AE-85B9-BCBC05E4927A}" dt="2025-02-19T16:59:48.562" v="8212" actId="20577"/>
        <pc:sldMkLst>
          <pc:docMk/>
          <pc:sldMk cId="1283939258" sldId="475"/>
        </pc:sldMkLst>
        <pc:spChg chg="mod">
          <ac:chgData name="Michael Hill" userId="41dba03d-e58d-4389-9894-554c10310ba4" providerId="ADAL" clId="{683BB994-F9B4-44AE-85B9-BCBC05E4927A}" dt="2025-02-19T16:59:48.562" v="8212" actId="20577"/>
          <ac:spMkLst>
            <pc:docMk/>
            <pc:sldMk cId="1283939258" sldId="475"/>
            <ac:spMk id="20" creationId="{0297BABE-0913-90DD-0069-42820E0C0BB6}"/>
          </ac:spMkLst>
        </pc:spChg>
      </pc:sldChg>
      <pc:sldChg chg="modSp add del mod">
        <pc:chgData name="Michael Hill" userId="41dba03d-e58d-4389-9894-554c10310ba4" providerId="ADAL" clId="{683BB994-F9B4-44AE-85B9-BCBC05E4927A}" dt="2025-02-19T16:59:08.503" v="8170" actId="47"/>
        <pc:sldMkLst>
          <pc:docMk/>
          <pc:sldMk cId="1492021365" sldId="475"/>
        </pc:sldMkLst>
      </pc:sldChg>
      <pc:sldChg chg="modSp add mod">
        <pc:chgData name="Michael Hill" userId="41dba03d-e58d-4389-9894-554c10310ba4" providerId="ADAL" clId="{683BB994-F9B4-44AE-85B9-BCBC05E4927A}" dt="2025-02-19T17:03:56.076" v="8894" actId="20577"/>
        <pc:sldMkLst>
          <pc:docMk/>
          <pc:sldMk cId="13447241" sldId="476"/>
        </pc:sldMkLst>
        <pc:spChg chg="mod">
          <ac:chgData name="Michael Hill" userId="41dba03d-e58d-4389-9894-554c10310ba4" providerId="ADAL" clId="{683BB994-F9B4-44AE-85B9-BCBC05E4927A}" dt="2025-02-19T17:00:12.779" v="8255" actId="20577"/>
          <ac:spMkLst>
            <pc:docMk/>
            <pc:sldMk cId="13447241" sldId="476"/>
            <ac:spMk id="9" creationId="{D638132C-E653-B9C2-51E7-6FAE3482C207}"/>
          </ac:spMkLst>
        </pc:spChg>
        <pc:spChg chg="mod">
          <ac:chgData name="Michael Hill" userId="41dba03d-e58d-4389-9894-554c10310ba4" providerId="ADAL" clId="{683BB994-F9B4-44AE-85B9-BCBC05E4927A}" dt="2025-02-19T17:03:56.076" v="8894" actId="20577"/>
          <ac:spMkLst>
            <pc:docMk/>
            <pc:sldMk cId="13447241" sldId="476"/>
            <ac:spMk id="20" creationId="{162DD9DE-8916-9994-DD92-B39E33F87FF9}"/>
          </ac:spMkLst>
        </pc:spChg>
        <pc:grpChg chg="mod">
          <ac:chgData name="Michael Hill" userId="41dba03d-e58d-4389-9894-554c10310ba4" providerId="ADAL" clId="{683BB994-F9B4-44AE-85B9-BCBC05E4927A}" dt="2025-02-19T17:00:15.347" v="8256" actId="14100"/>
          <ac:grpSpMkLst>
            <pc:docMk/>
            <pc:sldMk cId="13447241" sldId="476"/>
            <ac:grpSpMk id="7" creationId="{7B7420D4-01A3-D2BC-EE52-5D26CFE8ED14}"/>
          </ac:grpSpMkLst>
        </pc:grpChg>
      </pc:sldChg>
      <pc:sldChg chg="modSp add del mod">
        <pc:chgData name="Michael Hill" userId="41dba03d-e58d-4389-9894-554c10310ba4" providerId="ADAL" clId="{683BB994-F9B4-44AE-85B9-BCBC05E4927A}" dt="2025-02-19T16:59:09.340" v="8171" actId="47"/>
        <pc:sldMkLst>
          <pc:docMk/>
          <pc:sldMk cId="2972848174" sldId="476"/>
        </pc:sldMkLst>
      </pc:sldChg>
      <pc:sldChg chg="modSp add mod">
        <pc:chgData name="Michael Hill" userId="41dba03d-e58d-4389-9894-554c10310ba4" providerId="ADAL" clId="{683BB994-F9B4-44AE-85B9-BCBC05E4927A}" dt="2025-02-19T17:09:42.177" v="9604" actId="20577"/>
        <pc:sldMkLst>
          <pc:docMk/>
          <pc:sldMk cId="3407043268" sldId="477"/>
        </pc:sldMkLst>
        <pc:spChg chg="mod">
          <ac:chgData name="Michael Hill" userId="41dba03d-e58d-4389-9894-554c10310ba4" providerId="ADAL" clId="{683BB994-F9B4-44AE-85B9-BCBC05E4927A}" dt="2025-02-19T17:05:16.778" v="8917" actId="20577"/>
          <ac:spMkLst>
            <pc:docMk/>
            <pc:sldMk cId="3407043268" sldId="477"/>
            <ac:spMk id="9" creationId="{0255A096-D1E3-7081-4857-601403A88223}"/>
          </ac:spMkLst>
        </pc:spChg>
        <pc:spChg chg="mod">
          <ac:chgData name="Michael Hill" userId="41dba03d-e58d-4389-9894-554c10310ba4" providerId="ADAL" clId="{683BB994-F9B4-44AE-85B9-BCBC05E4927A}" dt="2025-02-19T17:09:42.177" v="9604" actId="20577"/>
          <ac:spMkLst>
            <pc:docMk/>
            <pc:sldMk cId="3407043268" sldId="477"/>
            <ac:spMk id="20" creationId="{48B38D23-A47B-A5F2-0B51-DF2509837D07}"/>
          </ac:spMkLst>
        </pc:spChg>
        <pc:grpChg chg="mod">
          <ac:chgData name="Michael Hill" userId="41dba03d-e58d-4389-9894-554c10310ba4" providerId="ADAL" clId="{683BB994-F9B4-44AE-85B9-BCBC05E4927A}" dt="2025-02-19T17:05:20.342" v="8918" actId="14100"/>
          <ac:grpSpMkLst>
            <pc:docMk/>
            <pc:sldMk cId="3407043268" sldId="477"/>
            <ac:grpSpMk id="7" creationId="{0A65AD03-1706-BAB4-B8E9-0B9BB756A5C5}"/>
          </ac:grpSpMkLst>
        </pc:grpChg>
      </pc:sldChg>
      <pc:sldChg chg="modSp add mod">
        <pc:chgData name="Michael Hill" userId="41dba03d-e58d-4389-9894-554c10310ba4" providerId="ADAL" clId="{683BB994-F9B4-44AE-85B9-BCBC05E4927A}" dt="2025-02-19T17:13:04.049" v="10032" actId="20577"/>
        <pc:sldMkLst>
          <pc:docMk/>
          <pc:sldMk cId="319971236" sldId="478"/>
        </pc:sldMkLst>
        <pc:spChg chg="mod">
          <ac:chgData name="Michael Hill" userId="41dba03d-e58d-4389-9894-554c10310ba4" providerId="ADAL" clId="{683BB994-F9B4-44AE-85B9-BCBC05E4927A}" dt="2025-02-19T17:09:50.512" v="9620" actId="20577"/>
          <ac:spMkLst>
            <pc:docMk/>
            <pc:sldMk cId="319971236" sldId="478"/>
            <ac:spMk id="9" creationId="{D11CE64E-244C-02DD-C6DA-A12D55215B33}"/>
          </ac:spMkLst>
        </pc:spChg>
        <pc:spChg chg="mod">
          <ac:chgData name="Michael Hill" userId="41dba03d-e58d-4389-9894-554c10310ba4" providerId="ADAL" clId="{683BB994-F9B4-44AE-85B9-BCBC05E4927A}" dt="2025-02-19T17:13:04.049" v="10032" actId="20577"/>
          <ac:spMkLst>
            <pc:docMk/>
            <pc:sldMk cId="319971236" sldId="478"/>
            <ac:spMk id="20" creationId="{F21367FA-819B-A77D-1B3A-80431133FBAC}"/>
          </ac:spMkLst>
        </pc:spChg>
        <pc:grpChg chg="mod">
          <ac:chgData name="Michael Hill" userId="41dba03d-e58d-4389-9894-554c10310ba4" providerId="ADAL" clId="{683BB994-F9B4-44AE-85B9-BCBC05E4927A}" dt="2025-02-19T17:09:52.825" v="9621" actId="14100"/>
          <ac:grpSpMkLst>
            <pc:docMk/>
            <pc:sldMk cId="319971236" sldId="478"/>
            <ac:grpSpMk id="7" creationId="{81288861-D5E6-CA78-4BD5-951FE4AD8DE0}"/>
          </ac:grpSpMkLst>
        </pc:grpChg>
      </pc:sldChg>
      <pc:sldChg chg="modSp add mod">
        <pc:chgData name="Michael Hill" userId="41dba03d-e58d-4389-9894-554c10310ba4" providerId="ADAL" clId="{683BB994-F9B4-44AE-85B9-BCBC05E4927A}" dt="2025-02-19T17:16:50.802" v="10462" actId="20577"/>
        <pc:sldMkLst>
          <pc:docMk/>
          <pc:sldMk cId="137352186" sldId="479"/>
        </pc:sldMkLst>
        <pc:spChg chg="mod">
          <ac:chgData name="Michael Hill" userId="41dba03d-e58d-4389-9894-554c10310ba4" providerId="ADAL" clId="{683BB994-F9B4-44AE-85B9-BCBC05E4927A}" dt="2025-02-19T17:15:19.567" v="10047" actId="20577"/>
          <ac:spMkLst>
            <pc:docMk/>
            <pc:sldMk cId="137352186" sldId="479"/>
            <ac:spMk id="9" creationId="{11990724-8A03-1906-E036-62C3D6CFC973}"/>
          </ac:spMkLst>
        </pc:spChg>
        <pc:spChg chg="mod">
          <ac:chgData name="Michael Hill" userId="41dba03d-e58d-4389-9894-554c10310ba4" providerId="ADAL" clId="{683BB994-F9B4-44AE-85B9-BCBC05E4927A}" dt="2025-02-19T17:16:50.802" v="10462" actId="20577"/>
          <ac:spMkLst>
            <pc:docMk/>
            <pc:sldMk cId="137352186" sldId="479"/>
            <ac:spMk id="20" creationId="{764DDD41-26A7-5677-34B4-60B9F829A60F}"/>
          </ac:spMkLst>
        </pc:spChg>
      </pc:sldChg>
      <pc:sldChg chg="add">
        <pc:chgData name="Michael Hill" userId="41dba03d-e58d-4389-9894-554c10310ba4" providerId="ADAL" clId="{683BB994-F9B4-44AE-85B9-BCBC05E4927A}" dt="2025-02-19T17:24:07.871" v="10673" actId="2890"/>
        <pc:sldMkLst>
          <pc:docMk/>
          <pc:sldMk cId="2826480224" sldId="480"/>
        </pc:sldMkLst>
      </pc:sldChg>
      <pc:sldChg chg="modSp add mod">
        <pc:chgData name="Michael Hill" userId="41dba03d-e58d-4389-9894-554c10310ba4" providerId="ADAL" clId="{683BB994-F9B4-44AE-85B9-BCBC05E4927A}" dt="2025-02-19T17:26:24.122" v="11147" actId="20577"/>
        <pc:sldMkLst>
          <pc:docMk/>
          <pc:sldMk cId="4216285450" sldId="481"/>
        </pc:sldMkLst>
        <pc:spChg chg="mod">
          <ac:chgData name="Michael Hill" userId="41dba03d-e58d-4389-9894-554c10310ba4" providerId="ADAL" clId="{683BB994-F9B4-44AE-85B9-BCBC05E4927A}" dt="2025-02-19T17:24:20.663" v="10691" actId="20577"/>
          <ac:spMkLst>
            <pc:docMk/>
            <pc:sldMk cId="4216285450" sldId="481"/>
            <ac:spMk id="9" creationId="{FBB67A1B-23A7-2D30-B80F-ABE64915897D}"/>
          </ac:spMkLst>
        </pc:spChg>
        <pc:spChg chg="mod">
          <ac:chgData name="Michael Hill" userId="41dba03d-e58d-4389-9894-554c10310ba4" providerId="ADAL" clId="{683BB994-F9B4-44AE-85B9-BCBC05E4927A}" dt="2025-02-19T17:26:24.122" v="11147" actId="20577"/>
          <ac:spMkLst>
            <pc:docMk/>
            <pc:sldMk cId="4216285450" sldId="481"/>
            <ac:spMk id="20" creationId="{A77F0C5A-5CD5-70C1-5D0A-1EACDD784CA2}"/>
          </ac:spMkLst>
        </pc:spChg>
        <pc:grpChg chg="mod">
          <ac:chgData name="Michael Hill" userId="41dba03d-e58d-4389-9894-554c10310ba4" providerId="ADAL" clId="{683BB994-F9B4-44AE-85B9-BCBC05E4927A}" dt="2025-02-19T17:24:22.922" v="10692" actId="14100"/>
          <ac:grpSpMkLst>
            <pc:docMk/>
            <pc:sldMk cId="4216285450" sldId="481"/>
            <ac:grpSpMk id="7" creationId="{79057292-0345-8ED5-5F60-D282E776D97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EA5256B-9573-1D62-6C08-49DD4AC0AF6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EAAE1-06B4-D79A-9946-32A21B2D4BF2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2B0C25A-F776-F00E-333F-03CC2767D2C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8031" y="1047003"/>
            <a:ext cx="5810602" cy="2826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Resource Management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89"/>
            <a:ext cx="9144000" cy="714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6.1.1-6.1.4: Resources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6.0 – RESOURCE MANAGEMENT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800023" y="1526978"/>
            <a:ext cx="6496493" cy="2439669"/>
            <a:chOff x="2551296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551296" y="131340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TOPIC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A99EA-F4C7-B505-0CE2-C60AB464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68995D21-FC04-9ED5-3CD4-5DFED4D89291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9B219-6095-32B6-A8A6-BF5363B3A91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DF90F142-FCFE-8BDF-42A8-C184FB98046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558689-E0CE-BC9D-7EAE-181F1956CC9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5D7092-3AC2-4588-B1FA-426D7167008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68DC8F-C5FE-9D2C-16B3-F7E12E003252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78ED56-F01F-10D0-77F2-0C23E7E3D2D6}"/>
              </a:ext>
            </a:extLst>
          </p:cNvPr>
          <p:cNvGrpSpPr/>
          <p:nvPr/>
        </p:nvGrpSpPr>
        <p:grpSpPr>
          <a:xfrm>
            <a:off x="358570" y="1045596"/>
            <a:ext cx="6001590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B94C48-A4D4-C37A-5EF4-F5BCC2CC7C89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C9BF0F-05BE-76D4-4EF2-1D3C0835EEBA}"/>
                </a:ext>
              </a:extLst>
            </p:cNvPr>
            <p:cNvSpPr txBox="1"/>
            <p:nvPr/>
          </p:nvSpPr>
          <p:spPr>
            <a:xfrm>
              <a:off x="896917" y="1480643"/>
              <a:ext cx="822323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SECONDARY STORAGE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E5735A0E-A2B9-DA85-1975-44D5F8F25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Secondary Storage </a:t>
            </a:r>
            <a:r>
              <a:rPr lang="en-US" sz="3200" dirty="0">
                <a:solidFill>
                  <a:schemeClr val="bg1"/>
                </a:solidFill>
              </a:rPr>
              <a:t> - low cost, large capacity, persistent storage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Hard disk drives, Solid State Drives, USB drives, CD, SD Card,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HDDs and SSDs are often used as the main storage drive of a computer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ard Disk Drive PNG Transparent Images">
            <a:extLst>
              <a:ext uri="{FF2B5EF4-FFF2-40B4-BE49-F238E27FC236}">
                <a16:creationId xmlns:a16="http://schemas.microsoft.com/office/drawing/2014/main" id="{CF7C6C38-5398-E69C-25B9-6E9E6470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382" y="4761155"/>
            <a:ext cx="3226444" cy="22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11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0BF668-FA9A-2326-142C-6F1E773C9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FEDA4C1-F464-48D7-7C1B-A69E695AB90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7B7C6-CE95-5186-A9D4-538F14AA727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C9B806BE-0213-A9D9-B5C1-5B16B6E23DAF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A35D79-2E23-12F6-3FB7-96202F78766E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1A83A6-9B19-2749-CA1C-2E383DBC3A9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9821EB-BE8B-71BC-F1EE-AB3DD4007EC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26748D-9811-094C-A4C6-69588DF2C5AA}"/>
              </a:ext>
            </a:extLst>
          </p:cNvPr>
          <p:cNvGrpSpPr/>
          <p:nvPr/>
        </p:nvGrpSpPr>
        <p:grpSpPr>
          <a:xfrm>
            <a:off x="358570" y="1045596"/>
            <a:ext cx="6387670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71BD0D-E592-3A04-93EC-94ACC8044B7B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CFB89B-6B6B-F705-E43F-EF478843F68C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GRAPHICS PROCESSOR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451F14A8-1BB2-58FC-D925-15F14FC76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Graphics Processing Unit (GPU) </a:t>
            </a:r>
            <a:r>
              <a:rPr lang="en-US" sz="3200" dirty="0">
                <a:solidFill>
                  <a:schemeClr val="bg1"/>
                </a:solidFill>
              </a:rPr>
              <a:t>– designed to render images to the computer’s display</a:t>
            </a:r>
            <a:endParaRPr lang="en-US" b="1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Considered a parallel processor </a:t>
            </a:r>
            <a:r>
              <a:rPr lang="en-US" sz="2800">
                <a:solidFill>
                  <a:schemeClr val="bg1"/>
                </a:solidFill>
              </a:rPr>
              <a:t>to the CPU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Ideal for running certain kinds of algorithms (AI, video games)</a:t>
            </a:r>
          </a:p>
        </p:txBody>
      </p:sp>
      <p:pic>
        <p:nvPicPr>
          <p:cNvPr id="3074" name="Picture 2" descr="Nvidia Tesla P100-PCIE-16GB Miner Profitablility">
            <a:extLst>
              <a:ext uri="{FF2B5EF4-FFF2-40B4-BE49-F238E27FC236}">
                <a16:creationId xmlns:a16="http://schemas.microsoft.com/office/drawing/2014/main" id="{2EB57B61-1BA1-BE6A-4377-CB158D054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86" y="3612727"/>
            <a:ext cx="3245273" cy="32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55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2318D-3E2D-8599-2902-793FC870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7EBB0FD0-75A3-2A5D-87D9-CC7E1F8B4D5C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62DEB-50F7-94CE-68F2-0E7291A2014B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FC4BA5B8-F0F9-850A-F98E-C370ACF249B3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8AAAEE-FB60-F877-417B-F5B28CCEB635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26F93F-8423-5294-83CE-D26A35CDF96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65D80B-6AD4-6EC1-F7FD-D10467A89F32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7D06CF-2E2C-2289-E51A-2D45DD0FD257}"/>
              </a:ext>
            </a:extLst>
          </p:cNvPr>
          <p:cNvGrpSpPr/>
          <p:nvPr/>
        </p:nvGrpSpPr>
        <p:grpSpPr>
          <a:xfrm>
            <a:off x="358570" y="1045596"/>
            <a:ext cx="598127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FF8DD4-611E-DEA5-A704-64DE110E8A9B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57ECF1-41B0-DC59-313D-86347D648639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SCREEN RESOLUTION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9DFE0B0-3185-1CE4-F76E-AEAE9478A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number of pixels that your computer is able to render to the screen is dictated by its resolution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Measured vertically and horizontally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1080p = 1920 pixels wide and 1080 pixels tall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720p = 1280 pixels wide and 720 pixels tall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Pixels are typically rendered by </a:t>
            </a:r>
            <a:r>
              <a:rPr lang="en-US" sz="3200" b="1" dirty="0">
                <a:solidFill>
                  <a:schemeClr val="bg1"/>
                </a:solidFill>
              </a:rPr>
              <a:t>GPU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030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7DA6A-1B99-FBC9-4DCC-0BBC0D4B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EC7D40B-BE18-1B23-8CF4-B31D8C7FC695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E2EBB4-0187-021C-0325-ED937D14A131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22F8F67-99FB-36B5-58F2-CC665A7E0C84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9EA9B7-DC8C-3657-E8AF-90DAEEA5E19D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82F948-6395-5F82-A398-854E5995E8F3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8137E-694C-1A42-EF9B-E4FD3D61215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D3CA8-7149-DE4F-DFB0-D78B5C880ACA}"/>
              </a:ext>
            </a:extLst>
          </p:cNvPr>
          <p:cNvGrpSpPr/>
          <p:nvPr/>
        </p:nvGrpSpPr>
        <p:grpSpPr>
          <a:xfrm>
            <a:off x="358569" y="1045596"/>
            <a:ext cx="6855031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F22D1C-CC84-1F2C-7720-D5543F1E74FE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18C956-22C7-751E-60BE-CA4DD75CCB49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NETWORK CONNECTIVITY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8F7002E8-7AE0-629D-DE17-F95625A61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Most machines come with some form of networking, typically as a feature of the CPU.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computer may use a </a:t>
            </a:r>
            <a:r>
              <a:rPr lang="en-US" sz="3200" b="1" dirty="0">
                <a:solidFill>
                  <a:schemeClr val="bg1"/>
                </a:solidFill>
              </a:rPr>
              <a:t>Network Interface Card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phone may require a </a:t>
            </a:r>
            <a:r>
              <a:rPr lang="en-US" sz="3200" b="1" dirty="0">
                <a:solidFill>
                  <a:schemeClr val="bg1"/>
                </a:solidFill>
              </a:rPr>
              <a:t>SIM card </a:t>
            </a:r>
            <a:r>
              <a:rPr lang="en-US" sz="3200" dirty="0">
                <a:solidFill>
                  <a:schemeClr val="bg1"/>
                </a:solidFill>
              </a:rPr>
              <a:t>to connect to 4G or 5G networks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098" name="Picture 2" descr="Sim Cards Telephony Cellular Identification, Cellular, Subscriber ...">
            <a:extLst>
              <a:ext uri="{FF2B5EF4-FFF2-40B4-BE49-F238E27FC236}">
                <a16:creationId xmlns:a16="http://schemas.microsoft.com/office/drawing/2014/main" id="{DA8AFFDD-19C7-4EC4-AA16-46764185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4407425"/>
            <a:ext cx="3226012" cy="215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99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806D9-A581-E2E1-E83B-41574467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A778D6E4-F733-B9AA-F017-E2B2C07B3EE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A04E20-EEA0-62F7-3B53-5125BB2B43DE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9072CA00-28EC-4F52-F605-972A0EA5BB7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D492DC-308C-2C4C-A30F-8E1D78C4DDC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3D4236-9B57-2711-A840-BDF6E70AC15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0FD92-F109-B093-4DD2-5A5836D25232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4A6C8E-BB08-A03B-5DD2-34A1D2D69B88}"/>
              </a:ext>
            </a:extLst>
          </p:cNvPr>
          <p:cNvGrpSpPr/>
          <p:nvPr/>
        </p:nvGrpSpPr>
        <p:grpSpPr>
          <a:xfrm>
            <a:off x="358570" y="1045596"/>
            <a:ext cx="4518230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251FF0-41A7-85A9-FD2F-F7FC2316AE70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27479-0082-5BC5-CE16-1F8798785842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MACHINE TYPES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173B959-19D6-FAF8-9D59-4912D0F2B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5992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Different types of machines require different resources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7916077-EF7E-BA46-85A0-17F03498C589}"/>
              </a:ext>
            </a:extLst>
          </p:cNvPr>
          <p:cNvSpPr txBox="1">
            <a:spLocks/>
          </p:cNvSpPr>
          <p:nvPr/>
        </p:nvSpPr>
        <p:spPr>
          <a:xfrm>
            <a:off x="812224" y="2851573"/>
            <a:ext cx="4281323" cy="3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Mainframes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Supercomputers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Servers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Laptops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Tablets/Phones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2611E-17D0-2697-FD88-A3FED4AA25E6}"/>
              </a:ext>
            </a:extLst>
          </p:cNvPr>
          <p:cNvSpPr txBox="1">
            <a:spLocks/>
          </p:cNvSpPr>
          <p:nvPr/>
        </p:nvSpPr>
        <p:spPr>
          <a:xfrm>
            <a:off x="5817717" y="2851573"/>
            <a:ext cx="4281323" cy="337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Digital Cameras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What might be differences here?</a:t>
            </a:r>
          </a:p>
        </p:txBody>
      </p:sp>
    </p:spTree>
    <p:extLst>
      <p:ext uri="{BB962C8B-B14F-4D97-AF65-F5344CB8AC3E}">
        <p14:creationId xmlns:p14="http://schemas.microsoft.com/office/powerpoint/2010/main" val="865209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E1369-9964-6B35-D25F-219A5627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8E6B978-30B2-2B0D-0E2C-F672AB2A2E7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FB49E2-4492-243E-7CC6-F4E15F863B79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C1B316A-AE24-47FC-E19A-F447B1060C6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53F93-4951-BC7D-CD8D-82D37EFA2BF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6122E-35B1-3737-6958-7EDD3D4E19D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E55774-0D1F-E2DC-A433-3B2B5B4E9836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E2DA18-D0F2-C65E-2633-7BA0A850C270}"/>
              </a:ext>
            </a:extLst>
          </p:cNvPr>
          <p:cNvGrpSpPr/>
          <p:nvPr/>
        </p:nvGrpSpPr>
        <p:grpSpPr>
          <a:xfrm>
            <a:off x="358569" y="1045596"/>
            <a:ext cx="3766391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17A859-1219-512B-1E14-6D9B3715AE46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AF5DE-9203-45E4-1745-5F8127F551C0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MAINFRAMES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E0E25F4-AC91-7ECD-B62B-1FC57420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Mainframes </a:t>
            </a:r>
            <a:r>
              <a:rPr lang="en-US" sz="3200" dirty="0">
                <a:solidFill>
                  <a:schemeClr val="bg1"/>
                </a:solidFill>
              </a:rPr>
              <a:t>– used by large organizations for heavy applications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Government agencies for data crunching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Companies’ large bandwidth communication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Transaction 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Massive processing power, tons of RAM, bucketloads of storage for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Lots of different terminals for people to access</a:t>
            </a:r>
          </a:p>
        </p:txBody>
      </p:sp>
      <p:pic>
        <p:nvPicPr>
          <p:cNvPr id="5122" name="Picture 2" descr="Genesis HighSpeed Tethered Mainframes">
            <a:extLst>
              <a:ext uri="{FF2B5EF4-FFF2-40B4-BE49-F238E27FC236}">
                <a16:creationId xmlns:a16="http://schemas.microsoft.com/office/drawing/2014/main" id="{F0B2CE2F-BD98-540B-B1A3-95A08D7F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314" y="2622746"/>
            <a:ext cx="2913606" cy="209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94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69DEC-5A90-1E87-EDB0-B3850CEB9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CDE8777-3B86-B1C9-1863-19F5C263FAD4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0D549-C8B0-97B5-2736-E6345C8AE579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4587880-CE20-8762-5AA0-401492FCFBF4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5082B5-E061-6241-D113-11B3B98B9015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11BE09-DA49-1A0D-C893-78AC62194B9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DC7DDE-0F4D-9B19-04CC-55296EAD2D6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334CDA-9698-D495-6863-D8AED2E7700E}"/>
              </a:ext>
            </a:extLst>
          </p:cNvPr>
          <p:cNvGrpSpPr/>
          <p:nvPr/>
        </p:nvGrpSpPr>
        <p:grpSpPr>
          <a:xfrm>
            <a:off x="358569" y="1045596"/>
            <a:ext cx="5229431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55F1B5-2B49-A7A0-2C04-8F0AE0BD2FBC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880CE-4B69-61FE-A8C6-38B6D7148EE6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SUPERCOMPUTERS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E9E39AAA-700B-30BB-5907-66F3DD083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Supercomputers </a:t>
            </a:r>
            <a:r>
              <a:rPr lang="en-US" sz="3200" dirty="0">
                <a:solidFill>
                  <a:schemeClr val="bg1"/>
                </a:solidFill>
              </a:rPr>
              <a:t>– fast and expensive machines focused on mathematical calculations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Performance measure in FLOPS (floating point operations per second)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Floating point numbers?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Multiple processors working in tandem for maximum power</a:t>
            </a:r>
          </a:p>
        </p:txBody>
      </p:sp>
    </p:spTree>
    <p:extLst>
      <p:ext uri="{BB962C8B-B14F-4D97-AF65-F5344CB8AC3E}">
        <p14:creationId xmlns:p14="http://schemas.microsoft.com/office/powerpoint/2010/main" val="1759852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115DF-F16F-D9E4-B4E6-AE5614E7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96AFD698-EAD0-B5D7-C972-11C34DB2D5DA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36133C-DEDB-F943-01A2-0776996A9B0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F1A6960-557A-17FC-196A-496FF4543862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F052C7-A39B-2235-38D3-ABC8DC944AA3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A99349-42D7-7A56-9BA3-0C55DA7549D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AFDCC-81A9-FD19-3969-BDBDC37648C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CF9CF-DD16-FF90-CE04-00AC628829FE}"/>
              </a:ext>
            </a:extLst>
          </p:cNvPr>
          <p:cNvGrpSpPr/>
          <p:nvPr/>
        </p:nvGrpSpPr>
        <p:grpSpPr>
          <a:xfrm>
            <a:off x="358570" y="1045596"/>
            <a:ext cx="2635244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8ECF50-11FA-903C-FF01-61E6F2AE09C3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2F7E1-4209-0FC6-D195-D8990C08EC28}"/>
                </a:ext>
              </a:extLst>
            </p:cNvPr>
            <p:cNvSpPr txBox="1"/>
            <p:nvPr/>
          </p:nvSpPr>
          <p:spPr>
            <a:xfrm>
              <a:off x="896916" y="1480643"/>
              <a:ext cx="82232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SERVERS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D484A5B3-989F-BCAE-1BC9-9F0B92606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Server</a:t>
            </a:r>
            <a:r>
              <a:rPr lang="en-US" sz="3200" dirty="0">
                <a:solidFill>
                  <a:schemeClr val="bg1"/>
                </a:solidFill>
              </a:rPr>
              <a:t> – a computer that provides services to clients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Email, Database, File Transfer,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Multiple network connections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Lots of storage and RAM to service network requests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Fault tolerant with backups</a:t>
            </a:r>
          </a:p>
        </p:txBody>
      </p:sp>
      <p:pic>
        <p:nvPicPr>
          <p:cNvPr id="6146" name="Picture 2" descr="4 KOMPONEN PENTING DALAM JARINGAN KOMPUTER">
            <a:extLst>
              <a:ext uri="{FF2B5EF4-FFF2-40B4-BE49-F238E27FC236}">
                <a16:creationId xmlns:a16="http://schemas.microsoft.com/office/drawing/2014/main" id="{EB79AB71-BB58-FB4A-C9C2-9BB9ADD6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142" y="4420392"/>
            <a:ext cx="4317254" cy="266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61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F1A49-DC56-2083-2C23-90DD2F69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F15A138-D0DE-D3C6-DF73-FF986D77F24B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3621F-085D-EEE9-BBB7-B7A8A6DEB7D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4992ECBC-EF4E-BA40-BA9E-154217D99EA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BAADE0-66E7-1F9A-86D2-D1A3CBBC8072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A07150-5A10-97F6-C608-D1429713C0F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DF23AA-9368-3394-1320-B7C4DC82932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A81F52-1128-AE75-99EE-5C7BA5DB48B6}"/>
              </a:ext>
            </a:extLst>
          </p:cNvPr>
          <p:cNvGrpSpPr/>
          <p:nvPr/>
        </p:nvGrpSpPr>
        <p:grpSpPr>
          <a:xfrm>
            <a:off x="358570" y="1045596"/>
            <a:ext cx="901270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1CD1D8-9851-75DE-8CF6-C358DDE7E33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975D89-F906-94FA-1C8A-5D4F659D292B}"/>
                </a:ext>
              </a:extLst>
            </p:cNvPr>
            <p:cNvSpPr txBox="1"/>
            <p:nvPr/>
          </p:nvSpPr>
          <p:spPr>
            <a:xfrm>
              <a:off x="896916" y="1480643"/>
              <a:ext cx="82232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PC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4407BB9-CFCE-2BE9-6479-D7437765E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Personal Computer (PC) </a:t>
            </a:r>
            <a:r>
              <a:rPr lang="en-US" sz="3200" dirty="0">
                <a:solidFill>
                  <a:schemeClr val="bg1"/>
                </a:solidFill>
              </a:rPr>
              <a:t>– inexpensive computer that is capable of running various programs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Typically runs a user focused operating system such as Windows, MacOS, Linux</a:t>
            </a:r>
          </a:p>
        </p:txBody>
      </p:sp>
      <p:pic>
        <p:nvPicPr>
          <p:cNvPr id="7170" name="Picture 2" descr="PCSPECIALIST - Ordenadores de Sobremesa y PC Sobremesa">
            <a:extLst>
              <a:ext uri="{FF2B5EF4-FFF2-40B4-BE49-F238E27FC236}">
                <a16:creationId xmlns:a16="http://schemas.microsoft.com/office/drawing/2014/main" id="{47229AE7-AEE5-16EA-8BBA-66EB50440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19" y="3657984"/>
            <a:ext cx="22002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AD43E-023E-98D9-80C1-8359B8DB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5E6216A-E02B-BACD-956A-8F75FB2834D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08FB7-2CF2-B0C0-0009-EBF9BB37AE0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DA1BC5A-AF0C-7BCA-0079-D23C625D487F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4A60AD-0822-F3DC-2EC5-4380DD83CAB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58B6AD-D092-5070-50FB-2B9529FA0D2F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EE89F-3476-46A3-1480-3960615A2B9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B3A2A1-84CD-3139-69C1-432A9D5C43FB}"/>
              </a:ext>
            </a:extLst>
          </p:cNvPr>
          <p:cNvGrpSpPr/>
          <p:nvPr/>
        </p:nvGrpSpPr>
        <p:grpSpPr>
          <a:xfrm>
            <a:off x="358569" y="1045596"/>
            <a:ext cx="2635243" cy="2856538"/>
            <a:chOff x="812225" y="1424872"/>
            <a:chExt cx="8392632" cy="28565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E6A820-DFA3-CB7B-86C7-57270720CF98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C81FCD-AF53-2D62-0557-7A5939E86DB0}"/>
                </a:ext>
              </a:extLst>
            </p:cNvPr>
            <p:cNvSpPr txBox="1"/>
            <p:nvPr/>
          </p:nvSpPr>
          <p:spPr>
            <a:xfrm>
              <a:off x="896918" y="1480643"/>
              <a:ext cx="822323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LAPTOPS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FE368E2C-6F8A-13F2-F550-1B7AE2361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Laptops </a:t>
            </a:r>
            <a:r>
              <a:rPr lang="en-US" sz="3200" dirty="0">
                <a:solidFill>
                  <a:schemeClr val="bg1"/>
                </a:solidFill>
              </a:rPr>
              <a:t>– smaller form factor PC designed to be portable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Run on batteries that need to support hours of computing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Efficiency is more important than raw power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Variety of input methods built in such as mouse, camera, microphone, touch screen, etc.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194" name="Picture 2" descr="Laptop notebook PNG image">
            <a:extLst>
              <a:ext uri="{FF2B5EF4-FFF2-40B4-BE49-F238E27FC236}">
                <a16:creationId xmlns:a16="http://schemas.microsoft.com/office/drawing/2014/main" id="{563F2B94-6D60-9C48-A535-B7814423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94" y="5233707"/>
            <a:ext cx="2315880" cy="16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03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C2BA5A3-C783-B3E5-EF1D-2F30AA043D59}"/>
              </a:ext>
            </a:extLst>
          </p:cNvPr>
          <p:cNvSpPr/>
          <p:nvPr/>
        </p:nvSpPr>
        <p:spPr>
          <a:xfrm rot="1774420">
            <a:off x="7917712" y="2177989"/>
            <a:ext cx="1246459" cy="124645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12 Points 26">
            <a:extLst>
              <a:ext uri="{FF2B5EF4-FFF2-40B4-BE49-F238E27FC236}">
                <a16:creationId xmlns:a16="http://schemas.microsoft.com/office/drawing/2014/main" id="{3348FCC1-05B0-1808-A072-67387F53C4D6}"/>
              </a:ext>
            </a:extLst>
          </p:cNvPr>
          <p:cNvSpPr/>
          <p:nvPr/>
        </p:nvSpPr>
        <p:spPr>
          <a:xfrm>
            <a:off x="2573079" y="3101020"/>
            <a:ext cx="1624418" cy="1624418"/>
          </a:xfrm>
          <a:prstGeom prst="star12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6EF97AED-271D-8A00-05A2-622CDA5F60EE}"/>
              </a:ext>
            </a:extLst>
          </p:cNvPr>
          <p:cNvSpPr/>
          <p:nvPr/>
        </p:nvSpPr>
        <p:spPr>
          <a:xfrm rot="19766584">
            <a:off x="6781740" y="5458459"/>
            <a:ext cx="2934586" cy="1149461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AGENDA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240D6-E4E8-DA74-8619-9E67B9BDE87A}"/>
              </a:ext>
            </a:extLst>
          </p:cNvPr>
          <p:cNvGrpSpPr/>
          <p:nvPr/>
        </p:nvGrpSpPr>
        <p:grpSpPr>
          <a:xfrm>
            <a:off x="3749498" y="80652"/>
            <a:ext cx="4335402" cy="6526172"/>
            <a:chOff x="3749498" y="80652"/>
            <a:chExt cx="4335402" cy="65261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D2AA47-E69F-CAF3-1099-C7DD7DAB0D66}"/>
                </a:ext>
              </a:extLst>
            </p:cNvPr>
            <p:cNvSpPr/>
            <p:nvPr/>
          </p:nvSpPr>
          <p:spPr>
            <a:xfrm>
              <a:off x="3749498" y="1038990"/>
              <a:ext cx="4335402" cy="5567834"/>
            </a:xfrm>
            <a:prstGeom prst="rect">
              <a:avLst/>
            </a:prstGeom>
            <a:solidFill>
              <a:srgbClr val="A4673A"/>
            </a:solidFill>
            <a:ln w="76200">
              <a:solidFill>
                <a:srgbClr val="6C3612"/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D429D9-3BCE-004C-07A6-EEF9BDFBD117}"/>
                </a:ext>
              </a:extLst>
            </p:cNvPr>
            <p:cNvSpPr/>
            <p:nvPr/>
          </p:nvSpPr>
          <p:spPr>
            <a:xfrm>
              <a:off x="4004559" y="1331241"/>
              <a:ext cx="3879695" cy="4982582"/>
            </a:xfrm>
            <a:prstGeom prst="rect">
              <a:avLst/>
            </a:prstGeom>
            <a:solidFill>
              <a:srgbClr val="EDEBE3"/>
            </a:solidFill>
            <a:ln w="76200">
              <a:solidFill>
                <a:srgbClr val="AEA89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AF1D7C-34C4-04A2-2506-5DDAC333265A}"/>
                </a:ext>
              </a:extLst>
            </p:cNvPr>
            <p:cNvSpPr/>
            <p:nvPr/>
          </p:nvSpPr>
          <p:spPr>
            <a:xfrm>
              <a:off x="3931283" y="80652"/>
              <a:ext cx="3971829" cy="1559254"/>
            </a:xfrm>
            <a:custGeom>
              <a:avLst/>
              <a:gdLst>
                <a:gd name="connsiteX0" fmla="*/ 1527546 w 3055090"/>
                <a:gd name="connsiteY0" fmla="*/ 0 h 1199362"/>
                <a:gd name="connsiteX1" fmla="*/ 1963481 w 3055090"/>
                <a:gd name="connsiteY1" fmla="*/ 435935 h 1199362"/>
                <a:gd name="connsiteX2" fmla="*/ 1954625 w 3055090"/>
                <a:gd name="connsiteY2" fmla="*/ 523791 h 1199362"/>
                <a:gd name="connsiteX3" fmla="*/ 1943874 w 3055090"/>
                <a:gd name="connsiteY3" fmla="*/ 558423 h 1199362"/>
                <a:gd name="connsiteX4" fmla="*/ 3043548 w 3055090"/>
                <a:gd name="connsiteY4" fmla="*/ 558423 h 1199362"/>
                <a:gd name="connsiteX5" fmla="*/ 3047204 w 3055090"/>
                <a:gd name="connsiteY5" fmla="*/ 567413 h 1199362"/>
                <a:gd name="connsiteX6" fmla="*/ 3055090 w 3055090"/>
                <a:gd name="connsiteY6" fmla="*/ 626032 h 1199362"/>
                <a:gd name="connsiteX7" fmla="*/ 1527545 w 3055090"/>
                <a:gd name="connsiteY7" fmla="*/ 1199362 h 1199362"/>
                <a:gd name="connsiteX8" fmla="*/ 0 w 3055090"/>
                <a:gd name="connsiteY8" fmla="*/ 626032 h 1199362"/>
                <a:gd name="connsiteX9" fmla="*/ 7887 w 3055090"/>
                <a:gd name="connsiteY9" fmla="*/ 567413 h 1199362"/>
                <a:gd name="connsiteX10" fmla="*/ 11542 w 3055090"/>
                <a:gd name="connsiteY10" fmla="*/ 558423 h 1199362"/>
                <a:gd name="connsiteX11" fmla="*/ 1111218 w 3055090"/>
                <a:gd name="connsiteY11" fmla="*/ 558423 h 1199362"/>
                <a:gd name="connsiteX12" fmla="*/ 1100468 w 3055090"/>
                <a:gd name="connsiteY12" fmla="*/ 523791 h 1199362"/>
                <a:gd name="connsiteX13" fmla="*/ 1091611 w 3055090"/>
                <a:gd name="connsiteY13" fmla="*/ 435935 h 1199362"/>
                <a:gd name="connsiteX14" fmla="*/ 1527546 w 3055090"/>
                <a:gd name="connsiteY14" fmla="*/ 0 h 119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55090" h="1199362">
                  <a:moveTo>
                    <a:pt x="1527546" y="0"/>
                  </a:moveTo>
                  <a:cubicBezTo>
                    <a:pt x="1768306" y="0"/>
                    <a:pt x="1963481" y="195175"/>
                    <a:pt x="1963481" y="435935"/>
                  </a:cubicBezTo>
                  <a:cubicBezTo>
                    <a:pt x="1963481" y="466030"/>
                    <a:pt x="1960432" y="495413"/>
                    <a:pt x="1954625" y="523791"/>
                  </a:cubicBezTo>
                  <a:lnTo>
                    <a:pt x="1943874" y="558423"/>
                  </a:lnTo>
                  <a:lnTo>
                    <a:pt x="3043548" y="558423"/>
                  </a:lnTo>
                  <a:lnTo>
                    <a:pt x="3047204" y="567413"/>
                  </a:lnTo>
                  <a:cubicBezTo>
                    <a:pt x="3052419" y="586686"/>
                    <a:pt x="3055090" y="606242"/>
                    <a:pt x="3055090" y="626032"/>
                  </a:cubicBezTo>
                  <a:cubicBezTo>
                    <a:pt x="3055090" y="942673"/>
                    <a:pt x="2371185" y="1199362"/>
                    <a:pt x="1527545" y="1199362"/>
                  </a:cubicBezTo>
                  <a:cubicBezTo>
                    <a:pt x="683905" y="1199362"/>
                    <a:pt x="0" y="942673"/>
                    <a:pt x="0" y="626032"/>
                  </a:cubicBezTo>
                  <a:cubicBezTo>
                    <a:pt x="0" y="606242"/>
                    <a:pt x="2672" y="586686"/>
                    <a:pt x="7887" y="567413"/>
                  </a:cubicBezTo>
                  <a:lnTo>
                    <a:pt x="11542" y="558423"/>
                  </a:lnTo>
                  <a:lnTo>
                    <a:pt x="1111218" y="558423"/>
                  </a:lnTo>
                  <a:lnTo>
                    <a:pt x="1100468" y="523791"/>
                  </a:lnTo>
                  <a:cubicBezTo>
                    <a:pt x="1094661" y="495413"/>
                    <a:pt x="1091611" y="466030"/>
                    <a:pt x="1091611" y="435935"/>
                  </a:cubicBezTo>
                  <a:cubicBezTo>
                    <a:pt x="1091611" y="195175"/>
                    <a:pt x="1286786" y="0"/>
                    <a:pt x="152754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39B1F2-65A4-D085-BE1B-5EBBA3EB215B}"/>
              </a:ext>
            </a:extLst>
          </p:cNvPr>
          <p:cNvSpPr txBox="1"/>
          <p:nvPr/>
        </p:nvSpPr>
        <p:spPr>
          <a:xfrm>
            <a:off x="3834670" y="1778688"/>
            <a:ext cx="4165056" cy="769441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ysClr val="windowText" lastClr="000000"/>
                  </a:solidFill>
                </a:ln>
                <a:latin typeface="Bahnschrift SemiBold" panose="020B0502040204020203" pitchFamily="34" charset="0"/>
              </a:rPr>
              <a:t>THE AGENDA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2269FFB-1EF1-D37A-11C3-122EC7244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0742" y="3110465"/>
            <a:ext cx="3821248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Resource Discussion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Topic 2 Review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Device Discussion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Limitations of devices</a:t>
            </a:r>
          </a:p>
        </p:txBody>
      </p:sp>
    </p:spTree>
    <p:extLst>
      <p:ext uri="{BB962C8B-B14F-4D97-AF65-F5344CB8AC3E}">
        <p14:creationId xmlns:p14="http://schemas.microsoft.com/office/powerpoint/2010/main" val="268114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2400C-54AB-F9A0-8BF0-D1E5EB44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C284A8F-7BC7-E597-40F7-25B9B7C3421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29B0F-705D-6A52-9DBB-B1C789CD15F1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822231D7-2BA6-FE6A-5956-CE41256DE31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A1FA08-846C-D39B-0A31-38F002B1242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D6FB80-6849-0F3F-B119-CAD990A42E0C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66C2BB-0CA8-4A15-90B6-8911D092C42E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6F16F-5F16-5333-C370-CD613F3E36D1}"/>
              </a:ext>
            </a:extLst>
          </p:cNvPr>
          <p:cNvGrpSpPr/>
          <p:nvPr/>
        </p:nvGrpSpPr>
        <p:grpSpPr>
          <a:xfrm>
            <a:off x="358569" y="1045596"/>
            <a:ext cx="263524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3E242-B812-F60A-A3A3-1E30A8D8FD0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692676-3CFF-DA57-8E9F-CBDF48DB3FE8}"/>
                </a:ext>
              </a:extLst>
            </p:cNvPr>
            <p:cNvSpPr txBox="1"/>
            <p:nvPr/>
          </p:nvSpPr>
          <p:spPr>
            <a:xfrm>
              <a:off x="896917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TABLETS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A58BDB22-D8F2-5C96-3811-D7367289C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Tablets </a:t>
            </a:r>
            <a:r>
              <a:rPr lang="en-US" sz="3200" dirty="0">
                <a:solidFill>
                  <a:schemeClr val="bg1"/>
                </a:solidFill>
              </a:rPr>
              <a:t>– mobile computer centered around touch screens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Touch focused operating system and applications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Battery life as a focus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Often come with camera, microphone, Bluetooth, SD card slot, etc.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218" name="Picture 2" descr="Lenovo Tab P11 Gen 2 | Fast &amp; powerful 11.5″ Android Tablet | Lenovo AU">
            <a:extLst>
              <a:ext uri="{FF2B5EF4-FFF2-40B4-BE49-F238E27FC236}">
                <a16:creationId xmlns:a16="http://schemas.microsoft.com/office/drawing/2014/main" id="{12185AF2-AEE1-CEC5-F083-84A95324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20" y="4503008"/>
            <a:ext cx="3425613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94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9909D3-DA9C-6E3C-24F8-DF5E44EA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30A94B9-4010-7DF2-0E27-7911D766E766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681BF3-8A2B-916F-752C-B0B8DAE11B4C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555A595-D98A-40CF-A09C-8F3CD0A83FF8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55DF6-55F0-2DA2-4426-72208F7DE24E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B14A4C-A349-0F8F-6587-3397555B6F0B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B7BA2-E548-79AC-9C82-1719B00FFB1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A50A42-8573-C24A-E679-6DF2DE139390}"/>
              </a:ext>
            </a:extLst>
          </p:cNvPr>
          <p:cNvGrpSpPr/>
          <p:nvPr/>
        </p:nvGrpSpPr>
        <p:grpSpPr>
          <a:xfrm>
            <a:off x="358569" y="1045596"/>
            <a:ext cx="263524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CBAE7A-1292-337E-3901-E05B1B498997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4DB95-CD30-003B-DC57-1AE1DCEEB226}"/>
                </a:ext>
              </a:extLst>
            </p:cNvPr>
            <p:cNvSpPr txBox="1"/>
            <p:nvPr/>
          </p:nvSpPr>
          <p:spPr>
            <a:xfrm>
              <a:off x="896917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PHONES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B1579BC0-B7AF-9EBD-3F10-206AD3B3D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Mobile Phones </a:t>
            </a:r>
            <a:r>
              <a:rPr lang="en-US" sz="3200" dirty="0">
                <a:solidFill>
                  <a:schemeClr val="bg1"/>
                </a:solidFill>
              </a:rPr>
              <a:t>– basically just tiny tablets with cell connectivity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Space inside the device is even more at a premium due to size constraints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Más de 1 000 fotos de Celular y Smartphone gratis - Pixabay">
            <a:extLst>
              <a:ext uri="{FF2B5EF4-FFF2-40B4-BE49-F238E27FC236}">
                <a16:creationId xmlns:a16="http://schemas.microsoft.com/office/drawing/2014/main" id="{40A45BBD-B814-7245-74F2-896FD5B7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53" y="3740690"/>
            <a:ext cx="4111414" cy="308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795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97701-0B63-0F6F-652F-7C95ED69F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2EEBEB3-E324-1379-F465-6C427A944E6A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85AB1-9AF9-533E-91F5-09C9CF7E5741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4635037A-1DA4-B9BA-7DB7-68E030C0400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FADB81-F6F1-B14B-5A4A-AD18E2D3E10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0F48FB-0233-BA35-D2E5-2A8BB14DA8F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122BE3-1334-0847-87B7-200C6F09C12C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DFE8CC-7A60-A198-F8B2-1BEF6A31A85A}"/>
              </a:ext>
            </a:extLst>
          </p:cNvPr>
          <p:cNvGrpSpPr/>
          <p:nvPr/>
        </p:nvGrpSpPr>
        <p:grpSpPr>
          <a:xfrm>
            <a:off x="358569" y="1045596"/>
            <a:ext cx="5012684" cy="2179429"/>
            <a:chOff x="812225" y="1424872"/>
            <a:chExt cx="8392632" cy="21794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34E7DB-DCEC-6ED1-EFF0-A2B372BC273D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53083-750B-E08F-6048-68D90CEF0A10}"/>
                </a:ext>
              </a:extLst>
            </p:cNvPr>
            <p:cNvSpPr txBox="1"/>
            <p:nvPr/>
          </p:nvSpPr>
          <p:spPr>
            <a:xfrm>
              <a:off x="896917" y="1480643"/>
              <a:ext cx="822323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DIGITAL CAMERAS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70876E7-D2DD-3AD3-343E-6A293C754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Digital Cameras </a:t>
            </a:r>
            <a:r>
              <a:rPr lang="en-US" sz="3200" dirty="0">
                <a:solidFill>
                  <a:schemeClr val="bg1"/>
                </a:solidFill>
              </a:rPr>
              <a:t>– specialized devices for taking photos and videos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Focus on data storage and image 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Need ports for SD cards, USB, etc.</a:t>
            </a:r>
          </a:p>
        </p:txBody>
      </p:sp>
      <p:pic>
        <p:nvPicPr>
          <p:cNvPr id="11266" name="Picture 2" descr="Nikon D750 Overview: Digital Photography Review">
            <a:extLst>
              <a:ext uri="{FF2B5EF4-FFF2-40B4-BE49-F238E27FC236}">
                <a16:creationId xmlns:a16="http://schemas.microsoft.com/office/drawing/2014/main" id="{26F5B9CE-CBB3-B557-2697-ADE99F3D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15" y="3467484"/>
            <a:ext cx="3523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036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BFDBB-31E8-BEE0-AECA-7A9D13FE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40DBE40E-03F0-0E8A-2905-6170AF64377C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5A2BE-728D-95CF-8DB0-E87DD50C92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05E83227-0F11-2ED5-4BE5-A08A3D54F97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4A25C3-5DC1-E152-7D80-A2001E7CD07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0FC918-10A3-5772-163D-39B7C5ED1CB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209871-B16A-BDB4-FED6-72640D41E3B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6.1.3 – LIMITATION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2CA79A-0F0A-1C04-2C7D-B77A35DD87B2}"/>
              </a:ext>
            </a:extLst>
          </p:cNvPr>
          <p:cNvGrpSpPr/>
          <p:nvPr/>
        </p:nvGrpSpPr>
        <p:grpSpPr>
          <a:xfrm>
            <a:off x="358569" y="1045596"/>
            <a:ext cx="359705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A88BF8-E1C1-1020-9C61-CBEA26D67B26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CC1129-1C85-3B91-26D8-3C99D37F1BB1}"/>
                </a:ext>
              </a:extLst>
            </p:cNvPr>
            <p:cNvSpPr txBox="1"/>
            <p:nvPr/>
          </p:nvSpPr>
          <p:spPr>
            <a:xfrm>
              <a:off x="896917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LIMITATIONS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0EC21E5-3ECB-70A6-4354-392CFE605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Because of the laws of the universe, a computer can only do so much at once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Eventually, requests for resources will likely outpace the availability of those resources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For example, if a computer has 8 GB of RAM, and the operating system takes ~2 GB, you have ~6 GB of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can open more than 6GB worth of programs in memory</a:t>
            </a:r>
            <a:endParaRPr lang="en-US" sz="32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 you’re out of memory, the system (depending) may crash or slow down</a:t>
            </a:r>
          </a:p>
        </p:txBody>
      </p:sp>
    </p:spTree>
    <p:extLst>
      <p:ext uri="{BB962C8B-B14F-4D97-AF65-F5344CB8AC3E}">
        <p14:creationId xmlns:p14="http://schemas.microsoft.com/office/powerpoint/2010/main" val="307676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70D59-2B94-E19A-F00E-43B67254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B943585A-F399-8125-DDA3-EB2638FF9967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4530C-1D81-DAC2-B2B0-755BE62617CB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834D2A0B-37EA-9364-F0B2-F81CAB26028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6B7968-6054-72D9-EB41-14B97C4BC8F1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A236ED-E3DC-0D5E-DC09-9623CA21302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3B66B-5081-03C9-1FEC-EFC31ED30D3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6.1.3 – LIMITATION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280E51-F807-8D6A-515A-81C59232F651}"/>
              </a:ext>
            </a:extLst>
          </p:cNvPr>
          <p:cNvGrpSpPr/>
          <p:nvPr/>
        </p:nvGrpSpPr>
        <p:grpSpPr>
          <a:xfrm>
            <a:off x="358568" y="1045596"/>
            <a:ext cx="6794071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2BDC2-E55F-D5AB-6C52-14A24359A111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550E4E-B407-A336-1C56-D5201D1CFF85}"/>
                </a:ext>
              </a:extLst>
            </p:cNvPr>
            <p:cNvSpPr txBox="1"/>
            <p:nvPr/>
          </p:nvSpPr>
          <p:spPr>
            <a:xfrm>
              <a:off x="896918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RENDERING LIMITATIONS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F202550-EA38-8DC7-DF15-6F3591E91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Another limitation can be seen in CGI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Rendering of movie scenes is often done by applying complex visual and mathematical algorithms to images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State of the art computers take weeks to render these images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They cannot do it in real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solution to this is often to chuck more computers at the problem</a:t>
            </a:r>
          </a:p>
        </p:txBody>
      </p:sp>
    </p:spTree>
    <p:extLst>
      <p:ext uri="{BB962C8B-B14F-4D97-AF65-F5344CB8AC3E}">
        <p14:creationId xmlns:p14="http://schemas.microsoft.com/office/powerpoint/2010/main" val="229516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6BE2F-085C-1590-973B-EB71678C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3435CC6-3264-B45A-7F83-F11496A84EB5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0CB1A-D2AF-B005-9456-FD1BCB435B5A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A6329500-EE35-4465-55E0-946F69B9E9E5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AC90C7-8301-F8BB-7410-1D1B70FC1292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37945-250A-E1CE-626B-B843101DE18E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C98419-92E4-6A8F-A148-0B8FEEDC4021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6.1.3 – LIMITATION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42E68-52DC-18A6-F16F-9181F7A9F741}"/>
              </a:ext>
            </a:extLst>
          </p:cNvPr>
          <p:cNvGrpSpPr/>
          <p:nvPr/>
        </p:nvGrpSpPr>
        <p:grpSpPr>
          <a:xfrm>
            <a:off x="358568" y="1045596"/>
            <a:ext cx="4877219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1141E8-2D74-7B04-390D-CFBB86157908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3D765B-C52F-536B-9BF9-6E8022EB415E}"/>
                </a:ext>
              </a:extLst>
            </p:cNvPr>
            <p:cNvSpPr txBox="1"/>
            <p:nvPr/>
          </p:nvSpPr>
          <p:spPr>
            <a:xfrm>
              <a:off x="896918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CPU LIMITATIONS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161EA8E-D076-AFD1-C768-8343ACD4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system with a single core processor may have trouble performing demanding tasks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Adding more cores can improve your performance while running one application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Adding more processors improves your ability to run multiple programs at once</a:t>
            </a:r>
          </a:p>
        </p:txBody>
      </p:sp>
    </p:spTree>
    <p:extLst>
      <p:ext uri="{BB962C8B-B14F-4D97-AF65-F5344CB8AC3E}">
        <p14:creationId xmlns:p14="http://schemas.microsoft.com/office/powerpoint/2010/main" val="13310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8F6C9-3FD2-F7A4-7576-79AAC250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CC5A5D67-1D7A-4048-AD65-F17530E91A5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1CEEA-ACE3-1C41-0E65-0C2617763742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451E09AC-5C4B-2B6E-8082-07D194A93770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3E39-52C6-BE44-1E71-12D4CA4830FE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2BFE30-60B1-ABDC-E0AC-7A249AFFBFA3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0A8AF8-BDD2-8057-BDDA-534B1B050229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B212C2-B69E-BC96-14E4-8C6296EBB391}"/>
              </a:ext>
            </a:extLst>
          </p:cNvPr>
          <p:cNvGrpSpPr/>
          <p:nvPr/>
        </p:nvGrpSpPr>
        <p:grpSpPr>
          <a:xfrm>
            <a:off x="358568" y="1045596"/>
            <a:ext cx="4734979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1F73AF-19C7-4619-22DA-6C34EB0B01B8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41628E-29D7-5152-062E-6AB4C92B2850}"/>
                </a:ext>
              </a:extLst>
            </p:cNvPr>
            <p:cNvSpPr txBox="1"/>
            <p:nvPr/>
          </p:nvSpPr>
          <p:spPr>
            <a:xfrm>
              <a:off x="896919" y="1480643"/>
              <a:ext cx="822323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IN YE OLDE DAYS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297BABE-0913-90DD-0069-42820E0C0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Imagine a world where you could only run ONE program at a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How hard would it be to do an average homework assignment?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much more time do you think it would take?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This was the reality around ~35 years ago, before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28393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79C06-D659-D7B3-CCA6-AC88F1DF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A58DAED-1F36-359D-F596-F49B12B18FF9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C300D-B063-B203-8954-4316397B5A3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D3F3DF86-CFF7-9C01-58D6-11E94C8F9A04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4D41A0-F60D-A176-C014-ED46D8CF7FA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1E767-A7D4-C808-A49E-31F6A1040149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57B047-4C03-4C5B-D120-AD82CD6D2894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7420D4-01A3-D2BC-EE52-5D26CFE8ED14}"/>
              </a:ext>
            </a:extLst>
          </p:cNvPr>
          <p:cNvGrpSpPr/>
          <p:nvPr/>
        </p:nvGrpSpPr>
        <p:grpSpPr>
          <a:xfrm>
            <a:off x="358568" y="1045596"/>
            <a:ext cx="5839032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4E8FC5-FC93-83D1-EEF0-707A5F5FFF29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38132C-E653-B9C2-51E7-6FAE3482C207}"/>
                </a:ext>
              </a:extLst>
            </p:cNvPr>
            <p:cNvSpPr txBox="1"/>
            <p:nvPr/>
          </p:nvSpPr>
          <p:spPr>
            <a:xfrm>
              <a:off x="896919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MULTIPROGRAMMING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162DD9DE-8916-9994-DD92-B39E33F87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798716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Eventually, a feature was developed to where multiple programs can share the processor - </a:t>
            </a:r>
            <a:r>
              <a:rPr lang="en-US" sz="3200" b="1" dirty="0">
                <a:solidFill>
                  <a:schemeClr val="bg1"/>
                </a:solidFill>
              </a:rPr>
              <a:t>Multiprogramming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Both programs are loaded into memory, but only one can run at a time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Goal is to minimize the time the CPU is sitting idle by passing off CPU control if one program goes idle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Popularized by UNIX, which is the root of MacOS and Linux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Security concerns: can programs access each other’s data? Modify it? No matter what they are less secure.</a:t>
            </a:r>
          </a:p>
        </p:txBody>
      </p:sp>
    </p:spTree>
    <p:extLst>
      <p:ext uri="{BB962C8B-B14F-4D97-AF65-F5344CB8AC3E}">
        <p14:creationId xmlns:p14="http://schemas.microsoft.com/office/powerpoint/2010/main" val="1344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2717B-01AF-6F80-3A10-B6903FEF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200D1443-EC25-4E9B-8F0F-884B0F236836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3D6348-E9EC-E7B6-CA9D-B802D01C662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60EC9B81-682D-871C-A4F1-7D9F3A68D922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F5F7E3-1F47-F318-8173-3AF5C321933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C72AEB-EF86-33AF-D32D-4BF9905E214E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F55CD1-92DC-4738-BE90-D65A22EA8F1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65AD03-1706-BAB4-B8E9-0B9BB756A5C5}"/>
              </a:ext>
            </a:extLst>
          </p:cNvPr>
          <p:cNvGrpSpPr/>
          <p:nvPr/>
        </p:nvGrpSpPr>
        <p:grpSpPr>
          <a:xfrm>
            <a:off x="358568" y="1045596"/>
            <a:ext cx="4091512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F76A1A-F35E-3F35-AD8E-D02B13297321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55A096-D1E3-7081-4857-601403A88223}"/>
                </a:ext>
              </a:extLst>
            </p:cNvPr>
            <p:cNvSpPr txBox="1"/>
            <p:nvPr/>
          </p:nvSpPr>
          <p:spPr>
            <a:xfrm>
              <a:off x="896918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MULTITASKING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48B38D23-A47B-A5F2-0B51-DF250983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79871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Y’know</a:t>
            </a:r>
            <a:r>
              <a:rPr lang="en-US" sz="3200" dirty="0">
                <a:solidFill>
                  <a:schemeClr val="bg1"/>
                </a:solidFill>
              </a:rPr>
              <a:t> how humans can’t truly multitask? Well, neither can a processor!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we call multitasking is an improved version of multiprocessing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Rather than gaining complete CPU access, programs send ‘tasks’ to the CPU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These tasks are smaller than the whole program and get completed quicky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CPU then gets the next task to 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</a:t>
            </a:r>
            <a:r>
              <a:rPr lang="en-US" sz="3200" i="1" dirty="0">
                <a:solidFill>
                  <a:schemeClr val="bg1"/>
                </a:solidFill>
              </a:rPr>
              <a:t>looks</a:t>
            </a:r>
            <a:r>
              <a:rPr lang="en-US" sz="3200" dirty="0">
                <a:solidFill>
                  <a:schemeClr val="bg1"/>
                </a:solidFill>
              </a:rPr>
              <a:t> a lot like the computer is actually multitasking</a:t>
            </a:r>
          </a:p>
        </p:txBody>
      </p:sp>
    </p:spTree>
    <p:extLst>
      <p:ext uri="{BB962C8B-B14F-4D97-AF65-F5344CB8AC3E}">
        <p14:creationId xmlns:p14="http://schemas.microsoft.com/office/powerpoint/2010/main" val="3407043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31BD0-E830-0A85-587D-AED12EE0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372F4C94-EFF8-D1F8-5BF1-865F0746398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75F9B-AE33-421A-F9DC-97FE3A427C2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2E211842-2429-EE97-2079-F78E63CB9637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7F0397-7E03-21E6-5C9F-777DC629A2DA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52A3F5-6AD5-7E8E-4A8D-D37A591364B8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307511-C0D2-B92D-EF9C-8C2131709F2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288861-D5E6-CA78-4BD5-951FE4AD8DE0}"/>
              </a:ext>
            </a:extLst>
          </p:cNvPr>
          <p:cNvGrpSpPr/>
          <p:nvPr/>
        </p:nvGrpSpPr>
        <p:grpSpPr>
          <a:xfrm>
            <a:off x="358567" y="1045596"/>
            <a:ext cx="5141379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62C001-B757-6AF3-4B95-AB548C67916B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1CE64E-244C-02DD-C6DA-A12D55215B33}"/>
                </a:ext>
              </a:extLst>
            </p:cNvPr>
            <p:cNvSpPr txBox="1"/>
            <p:nvPr/>
          </p:nvSpPr>
          <p:spPr>
            <a:xfrm>
              <a:off x="896918" y="1480643"/>
              <a:ext cx="822323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MULTIPROCESSING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F21367FA-819B-A77D-1B3A-80431133F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79871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Multiprocessing</a:t>
            </a:r>
            <a:r>
              <a:rPr lang="en-US" sz="3200" dirty="0">
                <a:solidFill>
                  <a:schemeClr val="bg1"/>
                </a:solidFill>
              </a:rPr>
              <a:t> – computer hardware with more than once CPU 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computer with multiple cores can delegate programs or tasks to different cores to </a:t>
            </a:r>
            <a:r>
              <a:rPr lang="en-US" sz="3200" i="1" dirty="0">
                <a:solidFill>
                  <a:schemeClr val="bg1"/>
                </a:solidFill>
              </a:rPr>
              <a:t>truly</a:t>
            </a:r>
            <a:r>
              <a:rPr lang="en-US" sz="3200" dirty="0">
                <a:solidFill>
                  <a:schemeClr val="bg1"/>
                </a:solidFill>
              </a:rPr>
              <a:t> multitask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computer can </a:t>
            </a:r>
            <a:r>
              <a:rPr lang="en-US" sz="3200" dirty="0" err="1">
                <a:solidFill>
                  <a:schemeClr val="bg1"/>
                </a:solidFill>
              </a:rPr>
              <a:t>multiprocess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i="1" dirty="0">
                <a:solidFill>
                  <a:schemeClr val="bg1"/>
                </a:solidFill>
              </a:rPr>
              <a:t>and</a:t>
            </a:r>
            <a:r>
              <a:rPr lang="en-US" sz="3200" dirty="0">
                <a:solidFill>
                  <a:schemeClr val="bg1"/>
                </a:solidFill>
              </a:rPr>
              <a:t> multitask/multiprogram at the same time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Multiprocessing is hardware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Multitasking/multiprogramming is software</a:t>
            </a:r>
          </a:p>
        </p:txBody>
      </p:sp>
    </p:spTree>
    <p:extLst>
      <p:ext uri="{BB962C8B-B14F-4D97-AF65-F5344CB8AC3E}">
        <p14:creationId xmlns:p14="http://schemas.microsoft.com/office/powerpoint/2010/main" val="31997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BB6E6-C153-392E-DC01-C37BA071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A7218DAC-1FC4-1A88-860C-71B25645E592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65C0-CB52-7548-9F2F-ABAC2E2B3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2228" y="2668514"/>
            <a:ext cx="9144000" cy="33636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Construct a truth table for the following logical statement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p^q</a:t>
            </a:r>
            <a:r>
              <a:rPr lang="pt-BR" sz="2800" dirty="0">
                <a:solidFill>
                  <a:schemeClr val="bg1"/>
                </a:solidFill>
              </a:rPr>
              <a:t>)v(</a:t>
            </a:r>
            <a:r>
              <a:rPr lang="pt-BR" sz="2800" dirty="0" err="1">
                <a:solidFill>
                  <a:schemeClr val="bg1"/>
                </a:solidFill>
              </a:rPr>
              <a:t>r^q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084CF6-0535-EB9F-7B22-6B43E0B4EC07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D703F0-5833-4EE5-4AE4-6C03291B9EE1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7791CF-0709-656F-28F5-9373B3BEDB5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6C82EBB-EECD-5C69-F4BA-FFDF161AE99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4BA0E565-CDCB-AFD9-CED9-7C2ADF935AB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F9303B33-012A-94A9-478E-66C4D04426B1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AE085-BBF1-5391-9B6E-C5DA5FB40965}"/>
              </a:ext>
            </a:extLst>
          </p:cNvPr>
          <p:cNvSpPr txBox="1"/>
          <p:nvPr/>
        </p:nvSpPr>
        <p:spPr>
          <a:xfrm>
            <a:off x="1937173" y="1172264"/>
            <a:ext cx="8359055" cy="923330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Bold" panose="020B0502040204020203" pitchFamily="34" charset="0"/>
              </a:rPr>
              <a:t>THE WARM-UP QUESTION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90CA3131-85E1-129E-0772-959CE0DF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ame fire PNG">
            <a:extLst>
              <a:ext uri="{FF2B5EF4-FFF2-40B4-BE49-F238E27FC236}">
                <a16:creationId xmlns:a16="http://schemas.microsoft.com/office/drawing/2014/main" id="{5EE3CED8-6A0F-5B61-7BB9-4B60BA21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529834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ame fire PNG">
            <a:extLst>
              <a:ext uri="{FF2B5EF4-FFF2-40B4-BE49-F238E27FC236}">
                <a16:creationId xmlns:a16="http://schemas.microsoft.com/office/drawing/2014/main" id="{C5ECC0BF-64E6-F5EA-B448-64C341A4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5432" y="5227913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ame fire PNG">
            <a:extLst>
              <a:ext uri="{FF2B5EF4-FFF2-40B4-BE49-F238E27FC236}">
                <a16:creationId xmlns:a16="http://schemas.microsoft.com/office/drawing/2014/main" id="{35691C63-57F3-CCCC-AAFB-94E473CE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26" y="538573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3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F02F3-ED84-9C76-2540-4BF9100B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698EAA6D-C9DF-5D5D-E2ED-151DE5D1AA8F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C4117-6DF4-F59F-E691-04B2217A677E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808F0ADA-B20B-FE81-3E02-D941D994AEC8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D5D6A-3495-EB82-E629-537F5E7215CC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25C238-EACA-F8A8-4498-3C2ECE83557D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99C1F-0099-48D4-90E2-02E715B1DC9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99F6D5-2A57-DCD1-73F2-D022DCD1834C}"/>
              </a:ext>
            </a:extLst>
          </p:cNvPr>
          <p:cNvGrpSpPr/>
          <p:nvPr/>
        </p:nvGrpSpPr>
        <p:grpSpPr>
          <a:xfrm>
            <a:off x="358567" y="1045596"/>
            <a:ext cx="5141379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C95A3C-193A-D4BB-45A5-3E135A493D12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990724-8A03-1906-E036-62C3D6CFC973}"/>
                </a:ext>
              </a:extLst>
            </p:cNvPr>
            <p:cNvSpPr txBox="1"/>
            <p:nvPr/>
          </p:nvSpPr>
          <p:spPr>
            <a:xfrm>
              <a:off x="896917" y="1480643"/>
              <a:ext cx="82232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MULTITHREADING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764DDD41-26A7-5677-34B4-60B9F829A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79871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Multithreading </a:t>
            </a:r>
            <a:r>
              <a:rPr lang="en-US" sz="3200" dirty="0">
                <a:solidFill>
                  <a:schemeClr val="bg1"/>
                </a:solidFill>
              </a:rPr>
              <a:t>– different parts of a program (threads) are executed simultaneously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Program must be designed to multithread, can’t happen automatically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GUI of a program and the backend of a program often run on different threads so the GUI feels snappy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backend can do something more intensive without it feeling sluggish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Multithreading can take advantage of multiprocessing </a:t>
            </a:r>
          </a:p>
        </p:txBody>
      </p:sp>
    </p:spTree>
    <p:extLst>
      <p:ext uri="{BB962C8B-B14F-4D97-AF65-F5344CB8AC3E}">
        <p14:creationId xmlns:p14="http://schemas.microsoft.com/office/powerpoint/2010/main" val="13735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AA089-85A0-DF29-8167-AD9BA984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A0E2F0BD-21D9-4DC2-F942-C8ED097B0620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067FF9-11E9-681E-8752-546932A0F752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D9F7935B-6E32-FDC4-134C-CAB68D717DFB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92DFF8-C8AE-5FEF-4DA7-DCBE2920506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A6D827-9C4F-BD2A-1A5A-DA34B1C5E9AB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611CF3-8DFB-E629-31B0-610DC1E3C0E4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6.1.4 – INSUFFICIENT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057292-0345-8ED5-5F60-D282E776D979}"/>
              </a:ext>
            </a:extLst>
          </p:cNvPr>
          <p:cNvGrpSpPr/>
          <p:nvPr/>
        </p:nvGrpSpPr>
        <p:grpSpPr>
          <a:xfrm>
            <a:off x="358567" y="1045596"/>
            <a:ext cx="449791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7FB322-6B8F-A918-DF57-0BEA17F2CC2F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B67A1B-23A7-2D30-B80F-ABE64915897D}"/>
                </a:ext>
              </a:extLst>
            </p:cNvPr>
            <p:cNvSpPr txBox="1"/>
            <p:nvPr/>
          </p:nvSpPr>
          <p:spPr>
            <a:xfrm>
              <a:off x="896917" y="1480643"/>
              <a:ext cx="82232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CONSEQUENCES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A77F0C5A-5CD5-70C1-5D0A-1EACDD78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79871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Without multiprogramming/multitasking we could only run one program at once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would substantially hinder productivity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Without multiprocessing our computers may get bogged down by having to switch out programs/tasks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would make each of the many programs you’re running slower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Without multithreading, each program would hang anytime it needed to wait on something like the internet</a:t>
            </a:r>
          </a:p>
        </p:txBody>
      </p:sp>
    </p:spTree>
    <p:extLst>
      <p:ext uri="{BB962C8B-B14F-4D97-AF65-F5344CB8AC3E}">
        <p14:creationId xmlns:p14="http://schemas.microsoft.com/office/powerpoint/2010/main" val="421628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DF3DD-55D8-30E0-1B54-84CDB2D3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DF36A5E-3B4B-B5F4-824F-3FB6449AAC66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F42439-4C01-1077-CBED-16C694FD354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AB9BD27-37AD-910C-4CAB-034FF2B3A2D8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2B95AF-3A9D-8CD8-DE64-8AA374AFD550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08D18E-C1CC-37F4-DDC9-16E1CB9FF50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9FFACC-E4EE-AD5D-9364-43DF1AE3ECE3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6.1.2 – AVAILABILITY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13F2CDB-11C5-D713-2418-29386900F973}"/>
              </a:ext>
            </a:extLst>
          </p:cNvPr>
          <p:cNvGrpSpPr/>
          <p:nvPr/>
        </p:nvGrpSpPr>
        <p:grpSpPr>
          <a:xfrm>
            <a:off x="358569" y="1045596"/>
            <a:ext cx="280457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740531-CDE3-25E8-0C5F-D65CA9D43C4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52EEE5-1E18-3111-942C-36849DB78A5D}"/>
                </a:ext>
              </a:extLst>
            </p:cNvPr>
            <p:cNvSpPr txBox="1"/>
            <p:nvPr/>
          </p:nvSpPr>
          <p:spPr>
            <a:xfrm>
              <a:off x="896917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EXERCISE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4C0FACD2-FDF0-6A1B-3FA3-0FEDE824E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For each of the following devices, list what you think a limitation may be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could be a theoretical limitation, or it can be one that you have yourself run up against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can only use a limitation once, no repeats!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Laptop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Cell Phone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826480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EFE4A-FA95-E4F7-0CFE-7F527FA4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0D184C3-623C-AC51-360E-B9FCFF7F026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98CF6-C430-EFF2-8412-E340F23899B0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30B2E27F-719E-AB3C-4491-C8EDC5780C4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E4EB2F-3111-90D6-8467-4F313CC6185F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98A23D-0733-F0EE-79C6-92107079A2A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61B35B-E43E-2592-0ED3-05ED9305666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2.0 – COMPUTER ORGANIZATION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81EBC-9686-96CC-46C8-8440E3E842A0}"/>
              </a:ext>
            </a:extLst>
          </p:cNvPr>
          <p:cNvGrpSpPr/>
          <p:nvPr/>
        </p:nvGrpSpPr>
        <p:grpSpPr>
          <a:xfrm>
            <a:off x="358569" y="1045596"/>
            <a:ext cx="612174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8B9729-733D-3C1A-6939-044D5B31F9DA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F8C8-7E46-F32A-3969-403F35AED70C}"/>
                </a:ext>
              </a:extLst>
            </p:cNvPr>
            <p:cNvSpPr txBox="1"/>
            <p:nvPr/>
          </p:nvSpPr>
          <p:spPr>
            <a:xfrm>
              <a:off x="896921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VOCAB TO REMEMBER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3D480A74-8A88-5101-9C92-E953BEA64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3433773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Bandwidth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Multiprogramming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Multithreading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Multitasking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Hertz</a:t>
            </a:r>
          </a:p>
        </p:txBody>
      </p:sp>
      <p:pic>
        <p:nvPicPr>
          <p:cNvPr id="2" name="Picture 2" descr="Small Brain Wojak : Wojak Feels Guy Stickers For Telegram Bottomless ...">
            <a:extLst>
              <a:ext uri="{FF2B5EF4-FFF2-40B4-BE49-F238E27FC236}">
                <a16:creationId xmlns:a16="http://schemas.microsoft.com/office/drawing/2014/main" id="{0B813FAF-524A-4335-8F9D-942CB2BA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0963" y="1441921"/>
            <a:ext cx="2808644" cy="2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90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0.00741 L 0.00364 0.00741 C 0.00039 0.00857 -0.00365 0.00718 -0.00625 0.01112 C -0.00742 0.01274 -0.00417 0.01528 -0.00287 0.0169 C 0.00312 0.02547 0.00156 0.02431 0.00638 0.02639 C 0.01523 0.02176 0.01432 0.02362 0.02291 0.00973 C 0.02396 0.00834 0.02617 0.00417 0.025 0.00394 C 0.01719 0.00255 0.0095 0.00556 0.00169 0.00625 C 0.00234 0.01459 0.00104 0.02431 0.00364 0.03102 C 0.00612 0.03727 0.01497 0.04051 0.01497 0.04051 C 0.02396 0.02639 0.02187 0.0338 0.02291 0.0051 C 0.02305 0.00186 0.02396 -0.003 0.02226 -0.00439 C 0.01823 -0.0074 0.01341 -0.00509 0.00898 -0.00555 C -0.00078 -0.00277 -0.01068 -0.00162 -0.02018 0.00278 C -0.0237 0.0044 -0.02943 0.00579 -0.02943 0.01227 C -0.02969 0.02362 -0.0237 0.03264 -0.02084 0.04283 C -0.01328 0.03866 -0.00521 0.03658 0.00169 0.02987 C 0.00534 0.02639 0.01068 0.02038 0.00963 0.01343 C 0.00846 0.0044 0.00169 0.00116 -0.00287 -0.00324 C -0.00534 -0.00532 -0.0082 -0.00462 -0.01094 -0.00555 C -0.01198 -0.00324 -0.01419 -0.00162 -0.01419 0.00163 C -0.01485 0.0375 -0.01042 0.03102 0.00638 0.04885 C 0.01055 0.03866 0.01823 0.03079 0.01901 0.01806 C 0.0194 0.01088 0.01055 -0.00833 0.00443 -0.01018 C 1.875E-6 -0.01157 -0.00443 -0.01111 -0.00886 -0.01134 C -0.01198 -0.00833 -0.01628 -0.00717 -0.01823 -0.00208 C -0.02617 0.01968 -0.02162 0.0301 -0.00951 0.03936 C -0.00612 0.0419 -0.00209 0.04005 0.00169 0.04051 C 0.00247 0.0338 0.0082 0.00533 0.00299 -0.00439 C 0.00104 -0.0081 -0.00274 -0.00601 -0.0056 -0.00671 C -0.01289 -0.00208 -0.02214 -0.00162 -0.01693 0.02176 C -0.01563 0.02686 -0.01107 0.02639 -0.0082 0.02871 C -0.00182 0.02408 0.00573 0.02269 0.01107 0.01459 C 0.01536 0.00788 0.01797 -0.00254 0.01901 -0.0125 C 0.01927 -0.01597 0.01601 -0.01712 0.01432 -0.01851 C 0.00768 -0.02384 0.00521 -0.02337 -0.00156 -0.0243 C -0.00365 -0.02361 -0.00716 -0.02569 -0.00755 -0.02199 C -0.00951 -0.00787 -0.00599 -0.00208 -0.00222 0.00625 C 0.01198 0.00024 0.01198 0.00788 0.01432 -0.01504 C 0.01445 -0.0162 0.01393 -0.01736 0.01367 -0.01851 C -0.12214 0.03357 -0.05078 0.0095 -0.3461 0.02871 C -0.57839 0.04399 -0.80417 0.04954 -1.03425 0.05602 " pathEditMode="relative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49775-7EF0-7A44-330D-3457CF0E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B8254707-43BC-8600-E121-CE126E536B2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2A9F28-A067-7053-7908-EE00846AC22B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4E8342-01C2-73F0-4CDF-BEF7BEEF7E87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DF350F-131A-988B-9BBB-0BE48937744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4400" b="1" i="1" dirty="0" err="1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REVIEW</a:t>
              </a:r>
              <a:endParaRPr lang="en-US" sz="4400" b="1" i="1" dirty="0">
                <a:ln w="1905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F10053E-B724-E02E-8DA1-C6E43EBD0FA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035B5C86-B4F6-B299-2873-B386B00DE64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5835F3A7-FDD2-10BB-4974-BC8915C8F119}"/>
              </a:ext>
            </a:extLst>
          </p:cNvPr>
          <p:cNvSpPr/>
          <p:nvPr/>
        </p:nvSpPr>
        <p:spPr>
          <a:xfrm>
            <a:off x="1859931" y="1070669"/>
            <a:ext cx="8472138" cy="1117875"/>
          </a:xfrm>
          <a:prstGeom prst="trapezoid">
            <a:avLst/>
          </a:prstGeom>
          <a:solidFill>
            <a:schemeClr val="accent3"/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0DF31-61D6-8A26-64EA-CD2B4EAB3653}"/>
              </a:ext>
            </a:extLst>
          </p:cNvPr>
          <p:cNvSpPr txBox="1"/>
          <p:nvPr/>
        </p:nvSpPr>
        <p:spPr>
          <a:xfrm>
            <a:off x="2038862" y="1172264"/>
            <a:ext cx="8114275" cy="923330"/>
          </a:xfrm>
          <a:prstGeom prst="rect">
            <a:avLst/>
          </a:prstGeom>
          <a:noFill/>
          <a:scene3d>
            <a:camera prst="perspectiveHeroicExtremeRightFacing" fov="4500000">
              <a:rot lat="20099975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Bold" panose="020B0502040204020203" pitchFamily="34" charset="0"/>
              </a:rPr>
              <a:t>THE WARM-UP ANSWER</a:t>
            </a:r>
          </a:p>
        </p:txBody>
      </p:sp>
      <p:pic>
        <p:nvPicPr>
          <p:cNvPr id="1026" name="Picture 2" descr="Flame fire PNG">
            <a:extLst>
              <a:ext uri="{FF2B5EF4-FFF2-40B4-BE49-F238E27FC236}">
                <a16:creationId xmlns:a16="http://schemas.microsoft.com/office/drawing/2014/main" id="{5AE335D0-994D-3B49-9F96-86FFC218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5" y="-798058"/>
            <a:ext cx="7735608" cy="24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90769828-F8AC-3D77-D32A-761B8DE92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264E60-5AD0-3DF2-4230-6032CB078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42180"/>
              </p:ext>
            </p:extLst>
          </p:nvPr>
        </p:nvGraphicFramePr>
        <p:xfrm>
          <a:off x="626975" y="2292469"/>
          <a:ext cx="10775490" cy="446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5915">
                  <a:extLst>
                    <a:ext uri="{9D8B030D-6E8A-4147-A177-3AD203B41FA5}">
                      <a16:colId xmlns:a16="http://schemas.microsoft.com/office/drawing/2014/main" val="22941429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16750193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3201041718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1233954929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2102003842"/>
                    </a:ext>
                  </a:extLst>
                </a:gridCol>
                <a:gridCol w="1795915">
                  <a:extLst>
                    <a:ext uri="{9D8B030D-6E8A-4147-A177-3AD203B41FA5}">
                      <a16:colId xmlns:a16="http://schemas.microsoft.com/office/drawing/2014/main" val="2526649262"/>
                    </a:ext>
                  </a:extLst>
                </a:gridCol>
              </a:tblGrid>
              <a:tr h="307839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42109"/>
                  </a:ext>
                </a:extLst>
              </a:tr>
              <a:tr h="30783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p^q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r^q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p^q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)v(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r^q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44348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08003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5998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50598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503314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722219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15536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33830"/>
                  </a:ext>
                </a:extLst>
              </a:tr>
              <a:tr h="466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875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17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85A12-07FA-CB1D-84B3-EDE83D0E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53FA0E4-A80D-44BE-9100-E28E415B5B29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C54935-1374-E819-EB25-802C0D2102E5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49AA1E0-7FC2-625D-391A-01E812C4EB6D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1AF35-46F0-E53D-75AA-DE8D04ABD8E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7C0A81-8C16-2D36-8828-C7A153B22BF6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D74BA-86DD-F505-EEA0-D5C33D41D750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B173B-CE48-9C6B-2B2B-91CB0DEA39A8}"/>
              </a:ext>
            </a:extLst>
          </p:cNvPr>
          <p:cNvGrpSpPr/>
          <p:nvPr/>
        </p:nvGrpSpPr>
        <p:grpSpPr>
          <a:xfrm>
            <a:off x="358570" y="1045596"/>
            <a:ext cx="3541792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C789D8-34B3-9B8B-8163-0B05B43B0F14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C48E57-1035-702D-57AC-FEB81AC0FB0E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RESOURCES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75C76095-6C07-488A-7762-E5D8000DC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System Resources</a:t>
            </a:r>
            <a:r>
              <a:rPr lang="en-US" sz="3200" dirty="0">
                <a:solidFill>
                  <a:schemeClr val="bg1"/>
                </a:solidFill>
              </a:rPr>
              <a:t> – hardware, software, trained personnel, supporting infrastructure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Managing these resources is a critical factor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Most resources are limited in one way or another and must be managed well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3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5CC34-D70D-5A9F-70C2-6BE16A7A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1A04B639-41F4-10FB-A50D-E06609428B1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A9C592-4861-8910-B06E-1FD61821F2DC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1348F436-A779-3387-CA2A-093ECC508B41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DD1C39-DE9D-13CB-FFA9-C36CA9C2CEC8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CB1A61-88D6-88FC-F8E2-17562C2B7D38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2E7F24-4CC3-7072-14B6-E7DF168A00B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0B4C5EF-22F9-2CFE-0892-0205F787348B}"/>
              </a:ext>
            </a:extLst>
          </p:cNvPr>
          <p:cNvGrpSpPr/>
          <p:nvPr/>
        </p:nvGrpSpPr>
        <p:grpSpPr>
          <a:xfrm>
            <a:off x="358570" y="1045596"/>
            <a:ext cx="3204203" cy="2179429"/>
            <a:chOff x="812225" y="1424872"/>
            <a:chExt cx="8392632" cy="21794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0E4DF4-9624-4AF3-75CE-F5657E9E1779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41C15-3637-F9FA-665A-A979C0F2F341}"/>
                </a:ext>
              </a:extLst>
            </p:cNvPr>
            <p:cNvSpPr txBox="1"/>
            <p:nvPr/>
          </p:nvSpPr>
          <p:spPr>
            <a:xfrm>
              <a:off x="896913" y="1480643"/>
              <a:ext cx="822323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CPU SPEED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19CD9DAC-019E-DD88-AE99-BA9709875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CPU is the main processor of the computer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Different CPUs can compute things at different speeds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This is determined in part by how efficient the design 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CPU speed is also based on </a:t>
            </a:r>
            <a:r>
              <a:rPr lang="en-US" sz="3200" b="1" dirty="0">
                <a:solidFill>
                  <a:schemeClr val="bg1"/>
                </a:solidFill>
              </a:rPr>
              <a:t>clock speed</a:t>
            </a:r>
            <a:r>
              <a:rPr lang="en-US" sz="3200" dirty="0">
                <a:solidFill>
                  <a:schemeClr val="bg1"/>
                </a:solidFill>
              </a:rPr>
              <a:t> – the frequency at which the processor runs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Measured in </a:t>
            </a:r>
            <a:r>
              <a:rPr lang="en-US" sz="2800" b="1" dirty="0">
                <a:solidFill>
                  <a:schemeClr val="bg1"/>
                </a:solidFill>
              </a:rPr>
              <a:t>hertz</a:t>
            </a:r>
            <a:r>
              <a:rPr lang="en-US" sz="2800" dirty="0">
                <a:solidFill>
                  <a:schemeClr val="bg1"/>
                </a:solidFill>
              </a:rPr>
              <a:t>, but modern processors run in the </a:t>
            </a:r>
            <a:r>
              <a:rPr lang="en-US" sz="2800" b="1" dirty="0">
                <a:solidFill>
                  <a:schemeClr val="bg1"/>
                </a:solidFill>
              </a:rPr>
              <a:t>Gigahertz</a:t>
            </a:r>
            <a:r>
              <a:rPr lang="en-US" sz="2800" dirty="0">
                <a:solidFill>
                  <a:schemeClr val="bg1"/>
                </a:solidFill>
              </a:rPr>
              <a:t> range (GHz)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95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D2BC1-9519-1DCE-9590-8A1990489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5AD0FA35-4CC1-78C9-C63E-FC0C8125F80B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E2AABC-598D-3716-67CE-35BC606387C9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7C452A07-4242-320E-8D00-8D29184B252A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CBFBD2-2874-D8F0-6E5E-EF5EBAD57BDA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8B3D16-DD02-FB66-C908-AEF5308B2412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503A72-1BA6-0B2C-48BB-F4BCA5F8699F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258896-9AD7-47D6-0AB1-934CA9882DF7}"/>
              </a:ext>
            </a:extLst>
          </p:cNvPr>
          <p:cNvGrpSpPr/>
          <p:nvPr/>
        </p:nvGrpSpPr>
        <p:grpSpPr>
          <a:xfrm>
            <a:off x="358570" y="1045596"/>
            <a:ext cx="5160198" cy="1502321"/>
            <a:chOff x="812225" y="1424872"/>
            <a:chExt cx="8392632" cy="1502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01A065-030B-B4CF-9006-3CE9E4065204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EA1-21E1-CC77-73B1-D8401B71D491}"/>
                </a:ext>
              </a:extLst>
            </p:cNvPr>
            <p:cNvSpPr txBox="1"/>
            <p:nvPr/>
          </p:nvSpPr>
          <p:spPr>
            <a:xfrm>
              <a:off x="896917" y="1480643"/>
              <a:ext cx="822323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PRIMARY MEMORY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A229C9C7-DC6B-0A66-6FCA-AF292F8C6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Primary Memory</a:t>
            </a:r>
            <a:r>
              <a:rPr lang="en-US" sz="3200" dirty="0">
                <a:solidFill>
                  <a:schemeClr val="bg1"/>
                </a:solidFill>
              </a:rPr>
              <a:t> – all data and instructions must be stored in the primary memory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Connected directly to processor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Gives processor data &amp; instructions through the fetch, decode, execute cycle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Also referred to as Immediate Access Store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2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EAF228-DC85-5E5F-0F19-192988B21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E42D1FC7-FA49-6050-493A-240DD3F2DE0F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E825E-DF32-FFC4-58D5-89EA18C147D4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EE7F232A-8987-A429-9708-D09B1FC49656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57B8AF-5FD5-2D9B-6A40-7B627183A7D6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77ECEB-5FE6-58FB-46C8-DDE3F980B3DF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12FBAE-316B-96A9-CAF6-BDE306A29FD5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661DE5-87D9-EDFC-4612-3253BEECF43B}"/>
              </a:ext>
            </a:extLst>
          </p:cNvPr>
          <p:cNvGrpSpPr/>
          <p:nvPr/>
        </p:nvGrpSpPr>
        <p:grpSpPr>
          <a:xfrm>
            <a:off x="358570" y="1045596"/>
            <a:ext cx="5160198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D4A47C-AF3F-4DDC-6995-DFEC068C8142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8FC5AA-C33F-03AB-7C4E-C813E0D5A3FA}"/>
                </a:ext>
              </a:extLst>
            </p:cNvPr>
            <p:cNvSpPr txBox="1"/>
            <p:nvPr/>
          </p:nvSpPr>
          <p:spPr>
            <a:xfrm>
              <a:off x="896917" y="1480643"/>
              <a:ext cx="82232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RAM AND CACHE</a:t>
              </a:r>
              <a:endParaRPr lang="en-US" sz="4400" b="1" dirty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962D01DB-1C58-757E-2A37-0EB71F8FF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Recall that there are two different types of 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SRAM</a:t>
            </a:r>
            <a:r>
              <a:rPr lang="en-US" sz="3200" dirty="0">
                <a:solidFill>
                  <a:schemeClr val="bg1"/>
                </a:solidFill>
              </a:rPr>
              <a:t> – Static RAM used for cache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Faster, small capacity, pricier, placed in between CPU and DRAM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DRAM</a:t>
            </a:r>
            <a:r>
              <a:rPr lang="en-US" sz="3200" dirty="0">
                <a:solidFill>
                  <a:schemeClr val="bg1"/>
                </a:solidFill>
              </a:rPr>
              <a:t> – Dynamic RAM used for system Primary Memory (RAM as we think of it)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Cheaper, larger capacity, slower</a:t>
            </a:r>
          </a:p>
        </p:txBody>
      </p:sp>
      <p:pic>
        <p:nvPicPr>
          <p:cNvPr id="1026" name="Picture 2" descr="RAM Modules and Memory Sticks for Data Storage PNG | PNG All">
            <a:extLst>
              <a:ext uri="{FF2B5EF4-FFF2-40B4-BE49-F238E27FC236}">
                <a16:creationId xmlns:a16="http://schemas.microsoft.com/office/drawing/2014/main" id="{69ED5F8D-F929-3E91-A58B-67CD4DD8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16" y="4765230"/>
            <a:ext cx="3987894" cy="30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5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5669D-5FA2-D65B-7A21-A466814D6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ar: 16 Points 12">
            <a:extLst>
              <a:ext uri="{FF2B5EF4-FFF2-40B4-BE49-F238E27FC236}">
                <a16:creationId xmlns:a16="http://schemas.microsoft.com/office/drawing/2014/main" id="{FF60B05F-8137-2302-2FE9-4D677D62A54E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0A00B7-C109-F01A-B4FB-F04DCFFB9886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16 Points 14">
            <a:extLst>
              <a:ext uri="{FF2B5EF4-FFF2-40B4-BE49-F238E27FC236}">
                <a16:creationId xmlns:a16="http://schemas.microsoft.com/office/drawing/2014/main" id="{BD5822F5-B093-5003-F722-E94EC906276C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50000"/>
              </a:schemeClr>
            </a:solidFill>
          </a:ln>
          <a:effectLst>
            <a:outerShdw dist="177800" dir="5400000" algn="t" rotWithShape="0">
              <a:srgbClr val="06140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3F62D2-534A-85E4-44A9-939E0B877D99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  <a:solidFill>
            <a:schemeClr val="accent3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45651D-9BFE-8CE3-3E6E-D46E7430A0A4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85389C-929F-C112-4B9A-2E613A61ED44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Bahnschrift SemiBold" panose="020B0502040204020203" pitchFamily="34" charset="0"/>
                </a:rPr>
                <a:t>TOPIC 6.1.1 – IDENTIFICATION OF RESOURCES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00071A-0406-CDFA-81C7-61810F974065}"/>
              </a:ext>
            </a:extLst>
          </p:cNvPr>
          <p:cNvGrpSpPr/>
          <p:nvPr/>
        </p:nvGrpSpPr>
        <p:grpSpPr>
          <a:xfrm>
            <a:off x="358570" y="1045596"/>
            <a:ext cx="3529323" cy="876338"/>
            <a:chOff x="812225" y="1424872"/>
            <a:chExt cx="8392632" cy="8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E89B6A-79A1-7D93-853E-DA9EBC009E45}"/>
                </a:ext>
              </a:extLst>
            </p:cNvPr>
            <p:cNvSpPr/>
            <p:nvPr/>
          </p:nvSpPr>
          <p:spPr>
            <a:xfrm>
              <a:off x="812225" y="1424872"/>
              <a:ext cx="8392632" cy="87633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accent3">
                  <a:lumMod val="50000"/>
                </a:schemeClr>
              </a:solidFill>
            </a:ln>
            <a:effectLst>
              <a:outerShdw dist="177800" dir="5400000" algn="t" rotWithShape="0">
                <a:srgbClr val="06140D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44352-077F-58BC-20B9-B62C8FB7EE8F}"/>
                </a:ext>
              </a:extLst>
            </p:cNvPr>
            <p:cNvSpPr txBox="1"/>
            <p:nvPr/>
          </p:nvSpPr>
          <p:spPr>
            <a:xfrm>
              <a:off x="896916" y="1480643"/>
              <a:ext cx="822323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Bahnschrift SemiBold" panose="020B0502040204020203" pitchFamily="34" charset="0"/>
                </a:rPr>
                <a:t>BANDWIDTH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5D5662B8-D368-5FAD-DD38-59CC540DF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24" y="2252324"/>
            <a:ext cx="10506016" cy="43137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Bandwidth </a:t>
            </a:r>
            <a:r>
              <a:rPr lang="en-US" sz="3200" dirty="0">
                <a:solidFill>
                  <a:schemeClr val="bg1"/>
                </a:solidFill>
              </a:rPr>
              <a:t>– speed at which data can travel from SRAM and DRAM to the CPU</a:t>
            </a:r>
            <a:endParaRPr lang="en-US" b="1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Essential for CPU performance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Measured in bytes/second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Often Megabytes or Gigabytes per second</a:t>
            </a:r>
          </a:p>
        </p:txBody>
      </p:sp>
    </p:spTree>
    <p:extLst>
      <p:ext uri="{BB962C8B-B14F-4D97-AF65-F5344CB8AC3E}">
        <p14:creationId xmlns:p14="http://schemas.microsoft.com/office/powerpoint/2010/main" val="278420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 w="76200">
          <a:solidFill>
            <a:schemeClr val="accent3">
              <a:lumMod val="50000"/>
            </a:schemeClr>
          </a:solidFill>
        </a:ln>
        <a:effectLst>
          <a:outerShdw dist="177800" dir="5400000" algn="t" rotWithShape="0">
            <a:srgbClr val="06140D"/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41604</TotalTime>
  <Words>1618</Words>
  <Application>Microsoft Office PowerPoint</Application>
  <PresentationFormat>Widescreen</PresentationFormat>
  <Paragraphs>259</Paragraphs>
  <Slides>33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Bahnschrift SemiBold</vt:lpstr>
      <vt:lpstr>Sofachrome Rg</vt:lpstr>
      <vt:lpstr>Office Theme</vt:lpstr>
      <vt:lpstr>Resource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31</cp:revision>
  <dcterms:created xsi:type="dcterms:W3CDTF">2024-08-07T17:47:07Z</dcterms:created>
  <dcterms:modified xsi:type="dcterms:W3CDTF">2025-03-05T15:31:22Z</dcterms:modified>
</cp:coreProperties>
</file>